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941" r:id="rId2"/>
    <p:sldMasterId id="2147483947" r:id="rId3"/>
    <p:sldMasterId id="2147483955" r:id="rId4"/>
    <p:sldMasterId id="2147483962" r:id="rId5"/>
    <p:sldMasterId id="2147483976" r:id="rId6"/>
    <p:sldMasterId id="2147483999" r:id="rId7"/>
    <p:sldMasterId id="2147484035" r:id="rId8"/>
  </p:sldMasterIdLst>
  <p:notesMasterIdLst>
    <p:notesMasterId r:id="rId53"/>
  </p:notesMasterIdLst>
  <p:sldIdLst>
    <p:sldId id="278" r:id="rId9"/>
    <p:sldId id="2147376457" r:id="rId10"/>
    <p:sldId id="2147376548" r:id="rId11"/>
    <p:sldId id="2147376519" r:id="rId12"/>
    <p:sldId id="2147376510" r:id="rId13"/>
    <p:sldId id="2147376615" r:id="rId14"/>
    <p:sldId id="2147376616" r:id="rId15"/>
    <p:sldId id="2147376617" r:id="rId16"/>
    <p:sldId id="2147376563" r:id="rId17"/>
    <p:sldId id="2147376564" r:id="rId18"/>
    <p:sldId id="2147376618" r:id="rId19"/>
    <p:sldId id="2147376619" r:id="rId20"/>
    <p:sldId id="2147376620" r:id="rId21"/>
    <p:sldId id="2147376621" r:id="rId22"/>
    <p:sldId id="2147376622" r:id="rId23"/>
    <p:sldId id="2147376624" r:id="rId24"/>
    <p:sldId id="2147376623" r:id="rId25"/>
    <p:sldId id="2147376626" r:id="rId26"/>
    <p:sldId id="2147376627" r:id="rId27"/>
    <p:sldId id="2147376581" r:id="rId28"/>
    <p:sldId id="2147376582" r:id="rId29"/>
    <p:sldId id="2147376628" r:id="rId30"/>
    <p:sldId id="2147376629" r:id="rId31"/>
    <p:sldId id="2147376630" r:id="rId32"/>
    <p:sldId id="2147376631" r:id="rId33"/>
    <p:sldId id="2147376632" r:id="rId34"/>
    <p:sldId id="2147376633" r:id="rId35"/>
    <p:sldId id="2147376634" r:id="rId36"/>
    <p:sldId id="2147376635" r:id="rId37"/>
    <p:sldId id="2147376637" r:id="rId38"/>
    <p:sldId id="2147376636" r:id="rId39"/>
    <p:sldId id="2147376638" r:id="rId40"/>
    <p:sldId id="2147376639" r:id="rId41"/>
    <p:sldId id="2147376640" r:id="rId42"/>
    <p:sldId id="2147376641" r:id="rId43"/>
    <p:sldId id="2147376642" r:id="rId44"/>
    <p:sldId id="2147376643" r:id="rId45"/>
    <p:sldId id="2147376644" r:id="rId46"/>
    <p:sldId id="2147376645" r:id="rId47"/>
    <p:sldId id="2147376646" r:id="rId48"/>
    <p:sldId id="2147376647" r:id="rId49"/>
    <p:sldId id="2147376648" r:id="rId50"/>
    <p:sldId id="2147376649" r:id="rId51"/>
    <p:sldId id="2147376650" r:id="rId5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21" userDrawn="1">
          <p15:clr>
            <a:srgbClr val="547EBF"/>
          </p15:clr>
        </p15:guide>
        <p15:guide id="2" pos="5645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90" userDrawn="1">
          <p15:clr>
            <a:srgbClr val="547EBF"/>
          </p15:clr>
        </p15:guide>
        <p15:guide id="5" orient="horz" pos="1094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pos="230" userDrawn="1">
          <p15:clr>
            <a:srgbClr val="547EBF"/>
          </p15:clr>
        </p15:guide>
        <p15:guide id="10" pos="662" userDrawn="1">
          <p15:clr>
            <a:srgbClr val="A4A3A4"/>
          </p15:clr>
        </p15:guide>
        <p15:guide id="11" pos="89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rometric JX" initials="pJ [5]" lastIdx="2" clrIdx="6"/>
  <p:cmAuthor id="1" name="prometric JX" initials="pJ [10]" lastIdx="2" clrIdx="0"/>
  <p:cmAuthor id="8" name="prometric JX" initials="pJ [7]" lastIdx="2" clrIdx="7"/>
  <p:cmAuthor id="2" name="prometric JX" initials="pJ [11]" lastIdx="2" clrIdx="1"/>
  <p:cmAuthor id="9" name="prometric JX" initials="pJ [8]" lastIdx="2" clrIdx="8"/>
  <p:cmAuthor id="3" name="prometric JX" initials="pJ [12]" lastIdx="2" clrIdx="2"/>
  <p:cmAuthor id="4" name="prometric JX" initials="pJ [3]" lastIdx="2" clrIdx="3"/>
  <p:cmAuthor id="5" name="prometric JX" initials="pJ [4]" lastIdx="2" clrIdx="4"/>
  <p:cmAuthor id="6" name="prometric JX" initials="pJ [6]" lastIdx="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85982"/>
    <a:srgbClr val="767171"/>
    <a:srgbClr val="F6F8FC"/>
    <a:srgbClr val="002FA7"/>
    <a:srgbClr val="F9DD2A"/>
    <a:srgbClr val="D6DEFC"/>
    <a:srgbClr val="D7EEF9"/>
    <a:srgbClr val="F5F7FB"/>
    <a:srgbClr val="333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 autoAdjust="0"/>
    <p:restoredTop sz="91904" autoAdjust="0"/>
  </p:normalViewPr>
  <p:slideViewPr>
    <p:cSldViewPr snapToObjects="1">
      <p:cViewPr varScale="1">
        <p:scale>
          <a:sx n="68" d="100"/>
          <a:sy n="68" d="100"/>
        </p:scale>
        <p:origin x="528" y="33"/>
      </p:cViewPr>
      <p:guideLst>
        <p:guide orient="horz" pos="2621"/>
        <p:guide pos="5645"/>
        <p:guide pos="6912"/>
        <p:guide pos="2390"/>
        <p:guide orient="horz" pos="1094"/>
        <p:guide orient="horz" pos="3888"/>
        <p:guide/>
        <p:guide pos="9216"/>
        <p:guide orient="horz" pos="230"/>
        <p:guide pos="662"/>
        <p:guide pos="89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6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41548e845_2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41548e845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0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6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4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1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F19A8F-35A1-8F18-1BF2-2EE3BB5B9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cxnSp>
        <p:nvCxnSpPr>
          <p:cNvPr id="6" name="Google Shape;2191;p170">
            <a:extLst>
              <a:ext uri="{FF2B5EF4-FFF2-40B4-BE49-F238E27FC236}">
                <a16:creationId xmlns:a16="http://schemas.microsoft.com/office/drawing/2014/main" id="{D3F1F26C-4D60-FB86-D458-E5CCD6663469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176DBA0-5FF9-E448-3F5C-1567E49F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15828"/>
            <a:ext cx="5532120" cy="416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333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0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3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>
            <a:extLst>
              <a:ext uri="{FF2B5EF4-FFF2-40B4-BE49-F238E27FC236}">
                <a16:creationId xmlns:a16="http://schemas.microsoft.com/office/drawing/2014/main" id="{FA7232B8-9C96-B0EA-6D85-EE2F94699A10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080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0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4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0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EECA73-8B25-8B15-CA69-869437CF3091}"/>
              </a:ext>
            </a:extLst>
          </p:cNvPr>
          <p:cNvGrpSpPr/>
          <p:nvPr userDrawn="1"/>
        </p:nvGrpSpPr>
        <p:grpSpPr>
          <a:xfrm flipH="1">
            <a:off x="13283682" y="441163"/>
            <a:ext cx="749259" cy="0"/>
            <a:chOff x="12965192" y="441163"/>
            <a:chExt cx="749259" cy="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B682B8B-C20F-0D99-ABEF-B44685472FEE}"/>
                </a:ext>
              </a:extLst>
            </p:cNvPr>
            <p:cNvCxnSpPr>
              <a:cxnSpLocks/>
            </p:cNvCxnSpPr>
            <p:nvPr/>
          </p:nvCxnSpPr>
          <p:spPr>
            <a:xfrm>
              <a:off x="12965192" y="441163"/>
              <a:ext cx="430768" cy="0"/>
            </a:xfrm>
            <a:prstGeom prst="line">
              <a:avLst/>
            </a:prstGeom>
            <a:ln w="76200" cap="rnd">
              <a:solidFill>
                <a:srgbClr val="002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A9234E3-1A59-65CE-01B5-9FC17E7F60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48360" y="441163"/>
              <a:ext cx="166091" cy="0"/>
            </a:xfrm>
            <a:prstGeom prst="line">
              <a:avLst/>
            </a:prstGeom>
            <a:ln w="76200" cap="rnd">
              <a:solidFill>
                <a:srgbClr val="002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14">
            <a:extLst>
              <a:ext uri="{FF2B5EF4-FFF2-40B4-BE49-F238E27FC236}">
                <a16:creationId xmlns:a16="http://schemas.microsoft.com/office/drawing/2014/main" id="{99660C2F-2130-700C-BD7B-533380CD5D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392" y="7696909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4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56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68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40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48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49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-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9284" y="556285"/>
            <a:ext cx="4491683" cy="387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all" spc="59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371600"/>
            <a:ext cx="12487276" cy="6035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1920">
                <a:latin typeface="IBM Plex Sans" panose="020B0503050203000203" pitchFamily="34" charset="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Wingdings" pitchFamily="2" charset="2"/>
              <a:buChar char="ü"/>
              <a:defRPr sz="1440">
                <a:latin typeface="IBM Plex Sans" panose="020B0503050203000203" pitchFamily="34" charset="0"/>
                <a:ea typeface="PingFang TC" panose="020B0400000000000000" pitchFamily="34" charset="-120"/>
              </a:defRPr>
            </a:lvl2pPr>
            <a:lvl3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3pPr>
            <a:lvl4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4pPr>
            <a:lvl5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87AB236-ACAB-9E36-F485-D034413D9966}"/>
              </a:ext>
            </a:extLst>
          </p:cNvPr>
          <p:cNvSpPr/>
          <p:nvPr userDrawn="1"/>
        </p:nvSpPr>
        <p:spPr>
          <a:xfrm flipV="1">
            <a:off x="1049655" y="1000696"/>
            <a:ext cx="12487276" cy="96583"/>
          </a:xfrm>
          <a:custGeom>
            <a:avLst/>
            <a:gdLst/>
            <a:ahLst/>
            <a:cxnLst/>
            <a:rect l="l" t="t" r="r" b="b"/>
            <a:pathLst>
              <a:path w="11311255">
                <a:moveTo>
                  <a:pt x="0" y="0"/>
                </a:moveTo>
                <a:lnTo>
                  <a:pt x="113112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0">
              <a:latin typeface="IBM Plex Sans" panose="020B0503050203000203" pitchFamily="34" charset="0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945C60E9-0B82-787A-C6D1-C6F3E762C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1D3EF0CC-6F83-7C74-70B2-9443BC0ECF4B}"/>
              </a:ext>
            </a:extLst>
          </p:cNvPr>
          <p:cNvGrpSpPr/>
          <p:nvPr userDrawn="1"/>
        </p:nvGrpSpPr>
        <p:grpSpPr>
          <a:xfrm>
            <a:off x="1059283" y="7864095"/>
            <a:ext cx="3016570" cy="264685"/>
            <a:chOff x="914400" y="7899655"/>
            <a:chExt cx="2513808" cy="220571"/>
          </a:xfrm>
        </p:grpSpPr>
        <p:sp>
          <p:nvSpPr>
            <p:cNvPr id="29" name="Footer Placeholder 3">
              <a:extLst>
                <a:ext uri="{FF2B5EF4-FFF2-40B4-BE49-F238E27FC236}">
                  <a16:creationId xmlns:a16="http://schemas.microsoft.com/office/drawing/2014/main" id="{93158E15-6010-9923-175F-B277031745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0" name="Date Placeholder 2">
              <a:extLst>
                <a:ext uri="{FF2B5EF4-FFF2-40B4-BE49-F238E27FC236}">
                  <a16:creationId xmlns:a16="http://schemas.microsoft.com/office/drawing/2014/main" id="{D9500F05-5969-2D0F-75C4-D68E2912D9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D72AC35-DDB0-A86D-C015-395351C1CD8B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6178E25-7A56-FB7A-353B-18AE49715808}"/>
              </a:ext>
            </a:extLst>
          </p:cNvPr>
          <p:cNvSpPr txBox="1">
            <a:spLocks/>
          </p:cNvSpPr>
          <p:nvPr userDrawn="1"/>
        </p:nvSpPr>
        <p:spPr>
          <a:xfrm>
            <a:off x="14335888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387262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70583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6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Report_IBM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5" y="769962"/>
            <a:ext cx="4248046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Topic</a:t>
            </a: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Global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Other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endParaRPr kumimoji="0" lang="hu-HU" altLang="zh-TW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Roboto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102961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05038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35514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35514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35697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圖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01B5D4A9-84D3-1CF2-67FE-8688DC7079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1002" y="-6610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19" name="圖片版面配置區 3">
            <a:extLst>
              <a:ext uri="{FF2B5EF4-FFF2-40B4-BE49-F238E27FC236}">
                <a16:creationId xmlns:a16="http://schemas.microsoft.com/office/drawing/2014/main" id="{A3F00ED5-995D-A032-F3B8-6857912DA3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1002" y="4131326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20" name="圖片版面配置區 3">
            <a:extLst>
              <a:ext uri="{FF2B5EF4-FFF2-40B4-BE49-F238E27FC236}">
                <a16:creationId xmlns:a16="http://schemas.microsoft.com/office/drawing/2014/main" id="{E69FDD90-3132-21FD-A35B-52983DB972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00610" y="-6610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21" name="圖片版面配置區 3">
            <a:extLst>
              <a:ext uri="{FF2B5EF4-FFF2-40B4-BE49-F238E27FC236}">
                <a16:creationId xmlns:a16="http://schemas.microsoft.com/office/drawing/2014/main" id="{9EADE3ED-8A38-9E1A-4448-ECD6D3B2F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0610" y="4131326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0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460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p487"/>
          <p:cNvSpPr txBox="1">
            <a:spLocks noGrp="1"/>
          </p:cNvSpPr>
          <p:nvPr>
            <p:ph type="body" idx="1"/>
          </p:nvPr>
        </p:nvSpPr>
        <p:spPr>
          <a:xfrm>
            <a:off x="420240" y="321280"/>
            <a:ext cx="13789920" cy="8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731502" marR="0" lvl="0" indent="-365750" algn="l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Arial"/>
              <a:buNone/>
              <a:defRPr sz="52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63004" marR="0" lvl="1" indent="-54862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28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94505" marR="0" lvl="2" indent="-51814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926007" marR="0" lvl="3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657509" marR="0" lvl="4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389011" marR="0" lvl="5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120512" marR="0" lvl="6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852014" marR="0" lvl="7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583516" marR="0" lvl="8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6" name="Google Shape;5546;p487"/>
          <p:cNvSpPr txBox="1">
            <a:spLocks noGrp="1"/>
          </p:cNvSpPr>
          <p:nvPr>
            <p:ph type="sldNum" idx="12"/>
          </p:nvPr>
        </p:nvSpPr>
        <p:spPr>
          <a:xfrm>
            <a:off x="1369085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76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315201" y="2057401"/>
            <a:ext cx="34290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2004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7315201"/>
            <a:ext cx="3017522" cy="484632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901"/>
            </a:lvl2pPr>
            <a:lvl3pPr>
              <a:defRPr sz="901"/>
            </a:lvl3pPr>
            <a:lvl4pPr>
              <a:defRPr sz="901"/>
            </a:lvl4pPr>
            <a:lvl5pPr>
              <a:defRPr sz="90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1" y="7899658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 2022 IBM Corporation</a:t>
              </a:r>
              <a:r>
                <a:rPr lang="en-US" sz="798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8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798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9" y="7893792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25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2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8" y="2470122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4" y="2450226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5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18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7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3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295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54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13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72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62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D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5" y="561164"/>
            <a:ext cx="4248046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555EC05-D591-4948-94A3-F1666918A778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78F111EE-CB6C-FB46-938F-1B1FC165DB66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257" y="1379540"/>
            <a:ext cx="12070080" cy="6027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2880">
                <a:latin typeface="PingFang TC" panose="020B0400000000000000" pitchFamily="34" charset="-12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標準系統字體"/>
              <a:buChar char="🏁"/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2pPr>
            <a:lvl3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3pPr>
            <a:lvl4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4pPr>
            <a:lvl5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noProof="0" dirty="0"/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8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D9EAB4-BED0-7847-245B-551E738FE3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9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905F157-6EC5-D289-B442-91874C91DD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34293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6" y="561164"/>
            <a:ext cx="3759257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257" y="1390476"/>
            <a:ext cx="12070080" cy="6016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2880">
                <a:latin typeface="PingFang TC" panose="020B0400000000000000" pitchFamily="34" charset="-12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標準系統字體"/>
              <a:buChar char="🏁"/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2pPr>
            <a:lvl3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3pPr>
            <a:lvl4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4pPr>
            <a:lvl5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noProof="0" dirty="0"/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F919B-FF7E-52E2-737C-A18D6BCCC9D1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8EA896F0-6A34-9BBD-0073-C59B7B07C305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9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9131B65-1670-33B8-2866-7A37525F40C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0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7CAE084-1F8D-D0EC-83F6-73FECBFDB8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34B9EB78-5287-0F06-4245-55BA13133E1F}"/>
              </a:ext>
            </a:extLst>
          </p:cNvPr>
          <p:cNvSpPr txBox="1"/>
          <p:nvPr userDrawn="1"/>
        </p:nvSpPr>
        <p:spPr>
          <a:xfrm>
            <a:off x="12046994" y="452851"/>
            <a:ext cx="1965538" cy="4247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dist">
              <a:defRPr sz="72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>
              <a:defRPr/>
            </a:pPr>
            <a:r>
              <a:rPr lang="en-US" altLang="zh-CN" sz="2160" dirty="0">
                <a:solidFill>
                  <a:schemeClr val="tx1"/>
                </a:solidFill>
                <a:latin typeface="Arial Black" panose="020B0A04020102020204" pitchFamily="34" charset="0"/>
                <a:ea typeface="PangMenZhengDao-3" panose="02010600030101010101" pitchFamily="2" charset="-122"/>
                <a:cs typeface="Arial" panose="020B0604020202020204" pitchFamily="34" charset="0"/>
              </a:rPr>
              <a:t>DATA MESH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3452DE-185C-7C3D-D897-BE942ABBF640}"/>
              </a:ext>
            </a:extLst>
          </p:cNvPr>
          <p:cNvSpPr/>
          <p:nvPr userDrawn="1"/>
        </p:nvSpPr>
        <p:spPr>
          <a:xfrm>
            <a:off x="13476729" y="878879"/>
            <a:ext cx="443446" cy="583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97A25D-D073-8FCA-E077-02DAFE31CCD8}"/>
              </a:ext>
            </a:extLst>
          </p:cNvPr>
          <p:cNvSpPr txBox="1"/>
          <p:nvPr userDrawn="1"/>
        </p:nvSpPr>
        <p:spPr>
          <a:xfrm>
            <a:off x="5368889" y="7890305"/>
            <a:ext cx="2739853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Brobridge Co., Ltd. All rights reserved. </a:t>
            </a:r>
            <a:endParaRPr kumimoji="1" lang="zh-TW" altLang="en-US" sz="96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156C006E-A0DE-834E-99BE-86DDAC584FA4}"/>
              </a:ext>
            </a:extLst>
          </p:cNvPr>
          <p:cNvSpPr txBox="1"/>
          <p:nvPr userDrawn="1"/>
        </p:nvSpPr>
        <p:spPr bwMode="white">
          <a:xfrm flipH="1">
            <a:off x="10893373" y="7738531"/>
            <a:ext cx="2075206" cy="22402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960" b="0" i="0">
                <a:solidFill>
                  <a:schemeClr val="accent3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Thin" panose="020F0502020204030203" pitchFamily="34" charset="0"/>
              </a:rPr>
              <a:t>機密資料</a:t>
            </a:r>
            <a:r>
              <a:rPr lang="zh-TW" altLang="en-US" sz="840" b="0" i="0" dirty="0">
                <a:solidFill>
                  <a:schemeClr val="accent3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Thin" panose="020F0502020204030203" pitchFamily="34" charset="0"/>
              </a:rPr>
              <a:t> </a:t>
            </a:r>
            <a:r>
              <a:rPr lang="zh-TW" altLang="en-US" sz="960" b="0" i="0" dirty="0">
                <a:solidFill>
                  <a:schemeClr val="accent3"/>
                </a:solidFill>
                <a:latin typeface="Lato Thin" panose="020F0502020204030203" pitchFamily="34" charset="0"/>
                <a:ea typeface="PingFang TC" panose="020B0400000000000000" pitchFamily="34" charset="-120"/>
                <a:cs typeface="Lato Thin" panose="020F0502020204030203" pitchFamily="34" charset="0"/>
              </a:rPr>
              <a:t>│</a:t>
            </a:r>
            <a:r>
              <a:rPr lang="zh-TW" altLang="en-US" sz="960" b="0" i="0" kern="1200" dirty="0">
                <a:solidFill>
                  <a:schemeClr val="accent3"/>
                </a:solidFill>
                <a:latin typeface="Lato Thin" panose="020F0502020204030203" pitchFamily="34" charset="0"/>
                <a:ea typeface="PingFang TC" panose="020B0400000000000000" pitchFamily="34" charset="-120"/>
                <a:cs typeface="Lato Thin" panose="020F0502020204030203" pitchFamily="34" charset="0"/>
              </a:rPr>
              <a:t> </a:t>
            </a:r>
            <a:r>
              <a:rPr lang="en-US" altLang="zh-TW" sz="960" b="0" i="0" dirty="0">
                <a:solidFill>
                  <a:schemeClr val="accent3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©2021 Brobridge Co., Ltd</a:t>
            </a:r>
            <a:endParaRPr lang="zh-TW" altLang="en-US" sz="960" b="0" i="0" dirty="0">
              <a:solidFill>
                <a:schemeClr val="accent3"/>
              </a:solidFill>
              <a:latin typeface="Lato Thin" panose="020F0502020204030203" pitchFamily="34" charset="0"/>
              <a:ea typeface="PingFang TC" panose="020B0400000000000000" pitchFamily="34" charset="-12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6" y="759987"/>
            <a:ext cx="5229607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1" i="0" u="none" strike="noStrike" kern="1200" cap="none" spc="-12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CONTAINER/ MICROSERVICE PLAN &amp; DESIGN &amp; DEPLOYMENT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043108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D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6" y="561164"/>
            <a:ext cx="8967000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555EC05-D591-4948-94A3-F1666918A778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78F111EE-CB6C-FB46-938F-1B1FC165DB66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8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D9EAB4-BED0-7847-245B-551E738FE3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9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905F157-6EC5-D289-B442-91874C91DD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36977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7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1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644A04-54B7-FA4A-A3F0-41BA2061864C}"/>
              </a:ext>
            </a:extLst>
          </p:cNvPr>
          <p:cNvSpPr/>
          <p:nvPr userDrawn="1"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80"/>
          </a:p>
        </p:txBody>
      </p:sp>
    </p:spTree>
    <p:extLst>
      <p:ext uri="{BB962C8B-B14F-4D97-AF65-F5344CB8AC3E}">
        <p14:creationId xmlns:p14="http://schemas.microsoft.com/office/powerpoint/2010/main" val="35032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1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F19A8F-35A1-8F18-1BF2-2EE3BB5B9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8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014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238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gradFill rotWithShape="1">
          <a:gsLst>
            <a:gs pos="0">
              <a:srgbClr val="FFCB25"/>
            </a:gs>
            <a:gs pos="52000">
              <a:srgbClr val="FF9933"/>
            </a:gs>
            <a:gs pos="100000">
              <a:srgbClr val="CC330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9607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 flip="none" rotWithShape="1">
          <a:gsLst>
            <a:gs pos="0">
              <a:srgbClr val="E63940"/>
            </a:gs>
            <a:gs pos="26000">
              <a:srgbClr val="D15B9B"/>
            </a:gs>
            <a:gs pos="94565">
              <a:srgbClr val="F9BB00"/>
            </a:gs>
            <a:gs pos="71000">
              <a:srgbClr val="EF7C03"/>
            </a:gs>
            <a:gs pos="49000">
              <a:srgbClr val="DF574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587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59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8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0291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200291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06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rgbClr val="E3D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5C71D6-AEDA-433C-A43D-43EDBB533307}"/>
              </a:ext>
            </a:extLst>
          </p:cNvPr>
          <p:cNvSpPr/>
          <p:nvPr userDrawn="1"/>
        </p:nvSpPr>
        <p:spPr bwMode="auto">
          <a:xfrm>
            <a:off x="0" y="-1"/>
            <a:ext cx="14630400" cy="1141886"/>
          </a:xfrm>
          <a:prstGeom prst="rect">
            <a:avLst/>
          </a:prstGeom>
          <a:solidFill>
            <a:srgbClr val="462F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6304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4FBB16-0DE2-4412-B9FB-85C41F4E49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1000"/>
                    </a14:imgEffect>
                    <a14:imgEffect>
                      <a14:brightnessContrast bright="-12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936" y="187011"/>
            <a:ext cx="674893" cy="6887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5C725C-1F3F-4751-9D0A-6327E87382C9}"/>
              </a:ext>
            </a:extLst>
          </p:cNvPr>
          <p:cNvSpPr/>
          <p:nvPr userDrawn="1"/>
        </p:nvSpPr>
        <p:spPr>
          <a:xfrm>
            <a:off x="12316830" y="58729"/>
            <a:ext cx="2658510" cy="935641"/>
          </a:xfrm>
          <a:prstGeom prst="rect">
            <a:avLst/>
          </a:prstGeom>
          <a:noFill/>
        </p:spPr>
        <p:txBody>
          <a:bodyPr wrap="square" lIns="146304" tIns="73152" rIns="146304" bIns="73152">
            <a:spAutoFit/>
          </a:bodyPr>
          <a:lstStyle/>
          <a:p>
            <a: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  <a:t>SCSB </a:t>
            </a:r>
            <a:b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</a:br>
            <a: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  <a:t>NCBS Project</a:t>
            </a:r>
            <a:endParaRPr lang="zh-TW" altLang="en-US" sz="2560" b="0" cap="none" spc="0" dirty="0">
              <a:ln w="0"/>
              <a:gradFill>
                <a:gsLst>
                  <a:gs pos="0">
                    <a:srgbClr val="6F6F6F"/>
                  </a:gs>
                  <a:gs pos="50000">
                    <a:srgbClr val="D1D0AA"/>
                  </a:gs>
                  <a:gs pos="100000">
                    <a:srgbClr val="E5E0DF"/>
                  </a:gs>
                </a:gsLst>
                <a:lin ang="5400000"/>
              </a:gradFill>
              <a:effectLst>
                <a:reflection blurRad="50800" stA="50000" endPos="43000" dir="5400000" sy="-90000" algn="bl" rotWithShape="0"/>
              </a:effectLst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3081FBE-6047-4AED-B174-715369B69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lum bright="-40000" contrast="-20000"/>
          </a:blip>
          <a:stretch>
            <a:fillRect/>
          </a:stretch>
        </p:blipFill>
        <p:spPr>
          <a:xfrm>
            <a:off x="14153969" y="7146169"/>
            <a:ext cx="367994" cy="90723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29" y="377646"/>
            <a:ext cx="7677749" cy="7642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8707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57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ext">
    <p:bg>
      <p:bgPr>
        <a:solidFill>
          <a:srgbClr val="2909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21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lang="en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</a:t>
            </a:r>
            <a:r>
              <a:rPr lang="en-US" altLang="zh-TW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</a:t>
            </a:r>
            <a:r>
              <a:rPr lang="en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SERVICE OFFERING</a:t>
            </a:r>
            <a:endParaRPr sz="1440" dirty="0"/>
          </a:p>
        </p:txBody>
      </p:sp>
      <p:sp>
        <p:nvSpPr>
          <p:cNvPr id="87" name="Google Shape;87;p21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name="adj" fmla="val 50000"/>
            </a:avLst>
          </a:prstGeom>
          <a:solidFill>
            <a:srgbClr val="002FA7"/>
          </a:solidFill>
          <a:ln>
            <a:noFill/>
          </a:ln>
        </p:spPr>
        <p:txBody>
          <a:bodyPr spcFirstLastPara="1"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8" name="Google Shape;88;p21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9" name="Google Shape;89;p21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90" name="Google Shape;90;p21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w="76200" cap="rnd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1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w="76200" cap="rnd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1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94" name="Google Shape;94;p21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lang="en" sz="48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sz="1440"/>
            </a:p>
          </p:txBody>
        </p:sp>
        <p:sp>
          <p:nvSpPr>
            <p:cNvPr id="95" name="Google Shape;95;p21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96" name="Google Shape;96;p21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sz="1440"/>
          </a:p>
        </p:txBody>
      </p:sp>
      <p:sp>
        <p:nvSpPr>
          <p:cNvPr id="97" name="Google Shape;97;p21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533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723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0723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85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77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200291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2002915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29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59024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0291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930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200291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79511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271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rgbClr val="462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66" y="3031110"/>
            <a:ext cx="6081026" cy="184569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08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0723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0723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480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07239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07239"/>
            <a:ext cx="6598310" cy="687141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2pPr>
            <a:lvl3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3pPr>
            <a:lvl4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4pPr>
            <a:lvl5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995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0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653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79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366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115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528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329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789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Tx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51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79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50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957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87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257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0723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50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24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386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36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826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7E3E470F-4DDB-BB41-9049-2DF651CB0F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48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-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9284" y="556285"/>
            <a:ext cx="4491683" cy="387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all" spc="59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371600"/>
            <a:ext cx="12487276" cy="6035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1920">
                <a:latin typeface="IBM Plex Sans" panose="020B0503050203000203" pitchFamily="34" charset="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Wingdings" pitchFamily="2" charset="2"/>
              <a:buChar char="ü"/>
              <a:defRPr sz="1440">
                <a:latin typeface="IBM Plex Sans" panose="020B0503050203000203" pitchFamily="34" charset="0"/>
                <a:ea typeface="PingFang TC" panose="020B0400000000000000" pitchFamily="34" charset="-120"/>
              </a:defRPr>
            </a:lvl2pPr>
            <a:lvl3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3pPr>
            <a:lvl4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4pPr>
            <a:lvl5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87AB236-ACAB-9E36-F485-D034413D9966}"/>
              </a:ext>
            </a:extLst>
          </p:cNvPr>
          <p:cNvSpPr/>
          <p:nvPr userDrawn="1"/>
        </p:nvSpPr>
        <p:spPr>
          <a:xfrm flipV="1">
            <a:off x="1049655" y="1000696"/>
            <a:ext cx="12487276" cy="96583"/>
          </a:xfrm>
          <a:custGeom>
            <a:avLst/>
            <a:gdLst/>
            <a:ahLst/>
            <a:cxnLst/>
            <a:rect l="l" t="t" r="r" b="b"/>
            <a:pathLst>
              <a:path w="11311255">
                <a:moveTo>
                  <a:pt x="0" y="0"/>
                </a:moveTo>
                <a:lnTo>
                  <a:pt x="113112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0">
              <a:latin typeface="IBM Plex Sans" panose="020B0503050203000203" pitchFamily="34" charset="0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945C60E9-0B82-787A-C6D1-C6F3E762C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1D3EF0CC-6F83-7C74-70B2-9443BC0ECF4B}"/>
              </a:ext>
            </a:extLst>
          </p:cNvPr>
          <p:cNvGrpSpPr/>
          <p:nvPr userDrawn="1"/>
        </p:nvGrpSpPr>
        <p:grpSpPr>
          <a:xfrm>
            <a:off x="1059283" y="7864095"/>
            <a:ext cx="3016570" cy="264685"/>
            <a:chOff x="914400" y="7899655"/>
            <a:chExt cx="2513808" cy="220571"/>
          </a:xfrm>
        </p:grpSpPr>
        <p:sp>
          <p:nvSpPr>
            <p:cNvPr id="29" name="Footer Placeholder 3">
              <a:extLst>
                <a:ext uri="{FF2B5EF4-FFF2-40B4-BE49-F238E27FC236}">
                  <a16:creationId xmlns:a16="http://schemas.microsoft.com/office/drawing/2014/main" id="{93158E15-6010-9923-175F-B277031745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0" name="Date Placeholder 2">
              <a:extLst>
                <a:ext uri="{FF2B5EF4-FFF2-40B4-BE49-F238E27FC236}">
                  <a16:creationId xmlns:a16="http://schemas.microsoft.com/office/drawing/2014/main" id="{D9500F05-5969-2D0F-75C4-D68E2912D9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D72AC35-DDB0-A86D-C015-395351C1CD8B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6178E25-7A56-FB7A-353B-18AE49715808}"/>
              </a:ext>
            </a:extLst>
          </p:cNvPr>
          <p:cNvSpPr txBox="1">
            <a:spLocks/>
          </p:cNvSpPr>
          <p:nvPr userDrawn="1"/>
        </p:nvSpPr>
        <p:spPr>
          <a:xfrm>
            <a:off x="14335888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6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6" y="759987"/>
            <a:ext cx="5229607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1" i="0" u="none" strike="noStrike" kern="1200" cap="none" spc="-12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CONTAINER/ MICROSERVICE PLAN &amp; DESIGN &amp; DEPLOYMENT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043108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61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Report_IBM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5" y="769962"/>
            <a:ext cx="4248046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Topic</a:t>
            </a: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Global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Other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endParaRPr kumimoji="0" lang="hu-HU" altLang="zh-TW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Roboto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102961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05038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35514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35514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35697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644A04-54B7-FA4A-A3F0-41BA2061864C}"/>
              </a:ext>
            </a:extLst>
          </p:cNvPr>
          <p:cNvSpPr/>
          <p:nvPr userDrawn="1"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80"/>
          </a:p>
        </p:txBody>
      </p:sp>
    </p:spTree>
    <p:extLst>
      <p:ext uri="{BB962C8B-B14F-4D97-AF65-F5344CB8AC3E}">
        <p14:creationId xmlns:p14="http://schemas.microsoft.com/office/powerpoint/2010/main" val="24651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453400-73BF-4620-89A5-AF43E3432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2732" y="272069"/>
            <a:ext cx="1070468" cy="4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6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p487"/>
          <p:cNvSpPr txBox="1">
            <a:spLocks noGrp="1"/>
          </p:cNvSpPr>
          <p:nvPr>
            <p:ph type="body" idx="1"/>
          </p:nvPr>
        </p:nvSpPr>
        <p:spPr>
          <a:xfrm>
            <a:off x="420240" y="321280"/>
            <a:ext cx="13789920" cy="8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731502" marR="0" lvl="0" indent="-365750" algn="l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Arial"/>
              <a:buNone/>
              <a:defRPr sz="52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63004" marR="0" lvl="1" indent="-54862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28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94505" marR="0" lvl="2" indent="-51814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926007" marR="0" lvl="3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657509" marR="0" lvl="4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389011" marR="0" lvl="5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120512" marR="0" lvl="6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852014" marR="0" lvl="7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583516" marR="0" lvl="8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6" name="Google Shape;5546;p487"/>
          <p:cNvSpPr txBox="1">
            <a:spLocks noGrp="1"/>
          </p:cNvSpPr>
          <p:nvPr>
            <p:ph type="sldNum" idx="12"/>
          </p:nvPr>
        </p:nvSpPr>
        <p:spPr>
          <a:xfrm>
            <a:off x="1369085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927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315201" y="2057401"/>
            <a:ext cx="34290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2004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7315201"/>
            <a:ext cx="3017522" cy="484632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901"/>
            </a:lvl2pPr>
            <a:lvl3pPr>
              <a:defRPr sz="901"/>
            </a:lvl3pPr>
            <a:lvl4pPr>
              <a:defRPr sz="901"/>
            </a:lvl4pPr>
            <a:lvl5pPr>
              <a:defRPr sz="90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1" y="7899658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 2022 IBM Corporation</a:t>
              </a:r>
              <a:r>
                <a:rPr lang="en-US" sz="798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8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798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9" y="7893792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2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38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3" r:id="rId2"/>
    <p:sldLayoutId id="2147483988" r:id="rId3"/>
    <p:sldLayoutId id="2147484043" r:id="rId4"/>
    <p:sldLayoutId id="2147484044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84" r:id="rId4"/>
    <p:sldLayoutId id="2147483985" r:id="rId5"/>
    <p:sldLayoutId id="2147483986" r:id="rId6"/>
    <p:sldLayoutId id="2147483987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3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1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73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7">
          <p15:clr>
            <a:srgbClr val="F26B43"/>
          </p15:clr>
        </p15:guide>
        <p15:guide id="3" orient="horz" pos="2246">
          <p15:clr>
            <a:srgbClr val="F26B43"/>
          </p15:clr>
        </p15:guide>
        <p15:guide id="4" orient="horz" pos="1901">
          <p15:clr>
            <a:srgbClr val="F26B43"/>
          </p15:clr>
        </p15:guide>
        <p15:guide id="5" orient="horz" pos="1555">
          <p15:clr>
            <a:srgbClr val="F26B43"/>
          </p15:clr>
        </p15:guide>
        <p15:guide id="6" orient="horz" pos="121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691">
          <p15:clr>
            <a:srgbClr val="F26B43"/>
          </p15:clr>
        </p15:guide>
        <p15:guide id="9" orient="horz" pos="34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938">
          <p15:clr>
            <a:srgbClr val="F26B43"/>
          </p15:clr>
        </p15:guide>
        <p15:guide id="12" orient="horz" pos="3283">
          <p15:clr>
            <a:srgbClr val="F26B43"/>
          </p15:clr>
        </p15:guide>
        <p15:guide id="13" orient="horz" pos="3629">
          <p15:clr>
            <a:srgbClr val="F26B43"/>
          </p15:clr>
        </p15:guide>
        <p15:guide id="14" orient="horz" pos="3974">
          <p15:clr>
            <a:srgbClr val="F26B43"/>
          </p15:clr>
        </p15:guide>
        <p15:guide id="15" orient="horz" pos="4470">
          <p15:clr>
            <a:srgbClr val="F26B43"/>
          </p15:clr>
        </p15:guide>
        <p15:guide id="16" orient="horz" pos="4666">
          <p15:clr>
            <a:srgbClr val="F26B43"/>
          </p15:clr>
        </p15:guide>
        <p15:guide id="17" orient="horz" pos="4838">
          <p15:clr>
            <a:srgbClr val="F26B43"/>
          </p15:clr>
        </p15:guide>
        <p15:guide id="18" pos="4261">
          <p15:clr>
            <a:srgbClr val="F26B43"/>
          </p15:clr>
        </p15:guide>
        <p15:guide id="19" pos="3916">
          <p15:clr>
            <a:srgbClr val="F26B43"/>
          </p15:clr>
        </p15:guide>
        <p15:guide id="20" pos="3570">
          <p15:clr>
            <a:srgbClr val="F26B43"/>
          </p15:clr>
        </p15:guide>
        <p15:guide id="21" pos="3224">
          <p15:clr>
            <a:srgbClr val="F26B43"/>
          </p15:clr>
        </p15:guide>
        <p15:guide id="22" pos="2879">
          <p15:clr>
            <a:srgbClr val="F26B43"/>
          </p15:clr>
        </p15:guide>
        <p15:guide id="23" pos="2533">
          <p15:clr>
            <a:srgbClr val="F26B43"/>
          </p15:clr>
        </p15:guide>
        <p15:guide id="24" pos="2188">
          <p15:clr>
            <a:srgbClr val="F26B43"/>
          </p15:clr>
        </p15:guide>
        <p15:guide id="25" pos="1842">
          <p15:clr>
            <a:srgbClr val="F26B43"/>
          </p15:clr>
        </p15:guide>
        <p15:guide id="26" pos="1496">
          <p15:clr>
            <a:srgbClr val="F26B43"/>
          </p15:clr>
        </p15:guide>
        <p15:guide id="27" pos="1151">
          <p15:clr>
            <a:srgbClr val="F26B43"/>
          </p15:clr>
        </p15:guide>
        <p15:guide id="28" pos="689">
          <p15:clr>
            <a:srgbClr val="F26B43"/>
          </p15:clr>
        </p15:guide>
        <p15:guide id="29" pos="460">
          <p15:clr>
            <a:srgbClr val="F26B43"/>
          </p15:clr>
        </p15:guide>
        <p15:guide id="30" pos="4952">
          <p15:clr>
            <a:srgbClr val="F26B43"/>
          </p15:clr>
        </p15:guide>
        <p15:guide id="31" pos="5298">
          <p15:clr>
            <a:srgbClr val="F26B43"/>
          </p15:clr>
        </p15:guide>
        <p15:guide id="32" pos="5644">
          <p15:clr>
            <a:srgbClr val="F26B43"/>
          </p15:clr>
        </p15:guide>
        <p15:guide id="33" pos="5989">
          <p15:clr>
            <a:srgbClr val="F26B43"/>
          </p15:clr>
        </p15:guide>
        <p15:guide id="34" pos="6335">
          <p15:clr>
            <a:srgbClr val="F26B43"/>
          </p15:clr>
        </p15:guide>
        <p15:guide id="35" pos="6680">
          <p15:clr>
            <a:srgbClr val="F26B43"/>
          </p15:clr>
        </p15:guide>
        <p15:guide id="36" pos="7026">
          <p15:clr>
            <a:srgbClr val="F26B43"/>
          </p15:clr>
        </p15:guide>
        <p15:guide id="37" pos="7372">
          <p15:clr>
            <a:srgbClr val="F26B43"/>
          </p15:clr>
        </p15:guide>
        <p15:guide id="38" pos="7717">
          <p15:clr>
            <a:srgbClr val="F26B43"/>
          </p15:clr>
        </p15:guide>
        <p15:guide id="39" pos="8063">
          <p15:clr>
            <a:srgbClr val="F26B43"/>
          </p15:clr>
        </p15:guide>
        <p15:guide id="40" pos="8527">
          <p15:clr>
            <a:srgbClr val="F26B43"/>
          </p15:clr>
        </p15:guide>
        <p15:guide id="41" pos="8754">
          <p15:clr>
            <a:srgbClr val="F26B43"/>
          </p15:clr>
        </p15:guide>
        <p15:guide id="42" pos="9214">
          <p15:clr>
            <a:srgbClr val="F26B43"/>
          </p15:clr>
        </p15:guide>
        <p15:guide id="43" orient="horz" pos="5184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2019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December 2023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22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79511" y="30723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6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E71E3-6DAC-FC4B-AC7F-44984826E3F9}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0AFEE6-1E6F-984E-B462-9A25FB20F6B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7B09D2-810D-054D-845C-938B4C7501D3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689327-D98C-1249-A9FC-AC178B34CF09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2F807-1045-7D40-B220-9CBCE23F20AA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985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  <p:sldLayoutId id="2147484029" r:id="rId30"/>
    <p:sldLayoutId id="2147484030" r:id="rId31"/>
    <p:sldLayoutId id="2147484031" r:id="rId32"/>
    <p:sldLayoutId id="2147484032" r:id="rId33"/>
    <p:sldLayoutId id="2147484033" r:id="rId34"/>
    <p:sldLayoutId id="2147484034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224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Font typeface="IBM Plex Sans" charset="-120"/>
        <a:buChar char="»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28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04">
          <p15:clr>
            <a:srgbClr val="F26B43"/>
          </p15:clr>
        </p15:guide>
        <p15:guide id="17" orient="horz" pos="808">
          <p15:clr>
            <a:srgbClr val="F26B43"/>
          </p15:clr>
        </p15:guide>
        <p15:guide id="18" orient="horz" pos="1618">
          <p15:clr>
            <a:srgbClr val="F26B43"/>
          </p15:clr>
        </p15:guide>
        <p15:guide id="19" orient="horz" pos="1214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3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725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574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106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lab.brobridge.lab/ncbs_odp/odp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IBM CICD SERVICE OFFERING</a:t>
            </a:r>
            <a:b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</a:br>
            <a:b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</a:br>
            <a:r>
              <a:rPr 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An introduction to Infrastructure &amp; Monitoring  service for Customs</a:t>
            </a:r>
            <a:endParaRPr lang="en-US" b="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+mn-lt"/>
                <a:ea typeface="IBM Plex Sans" charset="0"/>
                <a:cs typeface="IBM Plex Sans" charset="0"/>
              </a:rPr>
              <a:t>Jose Wang 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| Consultant Name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n-lt"/>
                <a:ea typeface="IBM Plex Sans" charset="0"/>
                <a:cs typeface="IBM Plex Sans" charset="0"/>
              </a:rPr>
              <a:t>Taiwan | </a:t>
            </a:r>
            <a:r>
              <a:rPr lang="en-US" altLang="zh-TW" dirty="0">
                <a:latin typeface="+mn-lt"/>
                <a:ea typeface="IBM Plex Sans" charset="0"/>
                <a:cs typeface="IBM Plex Sans" charset="0"/>
              </a:rPr>
              <a:t>Dec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 22, 2023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3BFCB0D-84EF-522C-DB3D-1A711E953DFA}"/>
              </a:ext>
            </a:extLst>
          </p:cNvPr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kumimoji="1" lang="zh-TW" altLang="en-US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2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3D7C2D8-4AE9-7EC2-8260-5EA11475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9"/>
          <a:stretch/>
        </p:blipFill>
        <p:spPr>
          <a:xfrm>
            <a:off x="1440180" y="1554480"/>
            <a:ext cx="11201400" cy="629954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新增使用者</a:t>
            </a:r>
            <a:r>
              <a:rPr kumimoji="1" lang="en-US" altLang="zh-TW" b="1" dirty="0">
                <a:solidFill>
                  <a:schemeClr val="bg2"/>
                </a:solidFill>
              </a:rPr>
              <a:t>(Admin)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0731B7-5DA7-78D4-1DD7-EEF81771C1FF}"/>
              </a:ext>
            </a:extLst>
          </p:cNvPr>
          <p:cNvSpPr/>
          <p:nvPr/>
        </p:nvSpPr>
        <p:spPr>
          <a:xfrm>
            <a:off x="11932920" y="3421237"/>
            <a:ext cx="708660" cy="419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6B4383-D0A3-42BC-B0C5-D3BE8435C747}"/>
              </a:ext>
            </a:extLst>
          </p:cNvPr>
          <p:cNvSpPr/>
          <p:nvPr/>
        </p:nvSpPr>
        <p:spPr>
          <a:xfrm>
            <a:off x="1554480" y="3108960"/>
            <a:ext cx="1920240" cy="3122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30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403CCBE-F59B-3212-73F9-18511ECE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2"/>
          <a:stretch/>
        </p:blipFill>
        <p:spPr>
          <a:xfrm>
            <a:off x="2948940" y="1554480"/>
            <a:ext cx="8732520" cy="63371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新增使用者</a:t>
            </a:r>
            <a:r>
              <a:rPr kumimoji="1" lang="en-US" altLang="zh-TW" b="1" dirty="0">
                <a:solidFill>
                  <a:schemeClr val="bg2"/>
                </a:solidFill>
              </a:rPr>
              <a:t>(Admin)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0731B7-5DA7-78D4-1DD7-EEF81771C1FF}"/>
              </a:ext>
            </a:extLst>
          </p:cNvPr>
          <p:cNvSpPr/>
          <p:nvPr/>
        </p:nvSpPr>
        <p:spPr>
          <a:xfrm>
            <a:off x="4617720" y="5375981"/>
            <a:ext cx="7063740" cy="24421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D389F-B5DE-B16D-1586-7EE971C9DD43}"/>
              </a:ext>
            </a:extLst>
          </p:cNvPr>
          <p:cNvSpPr/>
          <p:nvPr/>
        </p:nvSpPr>
        <p:spPr>
          <a:xfrm>
            <a:off x="4617720" y="2541341"/>
            <a:ext cx="7063740" cy="1802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B8A4E1-25E3-FDB1-992D-79C4CDB14666}"/>
              </a:ext>
            </a:extLst>
          </p:cNvPr>
          <p:cNvSpPr txBox="1"/>
          <p:nvPr/>
        </p:nvSpPr>
        <p:spPr>
          <a:xfrm>
            <a:off x="11750040" y="3145190"/>
            <a:ext cx="1691640" cy="119821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使用者名稱</a:t>
            </a:r>
            <a:endParaRPr lang="en-US" altLang="zh-TW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帳號</a:t>
            </a:r>
            <a:endParaRPr lang="en-US" altLang="zh-TW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Email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26FA2C-90FA-B8EC-0BEC-656D9DEC6809}"/>
              </a:ext>
            </a:extLst>
          </p:cNvPr>
          <p:cNvSpPr txBox="1"/>
          <p:nvPr/>
        </p:nvSpPr>
        <p:spPr>
          <a:xfrm>
            <a:off x="11750040" y="5372464"/>
            <a:ext cx="1691640" cy="119821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角色權限</a:t>
            </a:r>
            <a:endParaRPr lang="en-US" altLang="zh-TW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F73142-BCBE-8800-CC96-7E9DDC12B9FB}"/>
              </a:ext>
            </a:extLst>
          </p:cNvPr>
          <p:cNvSpPr txBox="1"/>
          <p:nvPr/>
        </p:nvSpPr>
        <p:spPr>
          <a:xfrm>
            <a:off x="5394960" y="4616856"/>
            <a:ext cx="2103120" cy="32478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因為無法對外寄信，只能先協助見預設密碼</a:t>
            </a:r>
            <a:endParaRPr lang="en-US" altLang="zh-TW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57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6E09ECB-54DD-8024-2BA1-532E1CE7E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46"/>
          <a:stretch/>
        </p:blipFill>
        <p:spPr>
          <a:xfrm>
            <a:off x="1749998" y="1554480"/>
            <a:ext cx="11130403" cy="62636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新增使用者</a:t>
            </a:r>
            <a:r>
              <a:rPr kumimoji="1" lang="en-US" altLang="zh-TW" b="1" dirty="0">
                <a:solidFill>
                  <a:schemeClr val="bg2"/>
                </a:solidFill>
              </a:rPr>
              <a:t>(Admin)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修改密碼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D389F-B5DE-B16D-1586-7EE971C9DD43}"/>
              </a:ext>
            </a:extLst>
          </p:cNvPr>
          <p:cNvSpPr/>
          <p:nvPr/>
        </p:nvSpPr>
        <p:spPr>
          <a:xfrm>
            <a:off x="3886199" y="5715000"/>
            <a:ext cx="8994201" cy="132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68624A-7A23-EA9D-DBF5-EC61259C7719}"/>
              </a:ext>
            </a:extLst>
          </p:cNvPr>
          <p:cNvSpPr txBox="1"/>
          <p:nvPr/>
        </p:nvSpPr>
        <p:spPr>
          <a:xfrm>
            <a:off x="5897880" y="5394960"/>
            <a:ext cx="411480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使用初始密碼登入會要求先更改密碼</a:t>
            </a:r>
          </a:p>
        </p:txBody>
      </p:sp>
    </p:spTree>
    <p:extLst>
      <p:ext uri="{BB962C8B-B14F-4D97-AF65-F5344CB8AC3E}">
        <p14:creationId xmlns:p14="http://schemas.microsoft.com/office/powerpoint/2010/main" val="6189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的權限控管是由以下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5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個條件構成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</a:t>
            </a:r>
            <a:r>
              <a:rPr kumimoji="1" lang="en-US" altLang="zh-TW" sz="2400" b="1" dirty="0">
                <a:ea typeface="IBM Plex Sans" charset="0"/>
                <a:cs typeface="IBM Plex Sans" charset="0"/>
              </a:rPr>
              <a:t>Access Level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是否為</a:t>
            </a:r>
            <a:r>
              <a:rPr kumimoji="1" lang="en-US" altLang="zh-TW" sz="2400" b="1" dirty="0">
                <a:ea typeface="IBM Plex Sans" charset="0"/>
                <a:cs typeface="IBM Plex Sans" charset="0"/>
              </a:rPr>
              <a:t>External user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是否為特定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或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</a:t>
            </a:r>
            <a:r>
              <a:rPr kumimoji="1" lang="en-US" altLang="zh-TW" sz="2400" b="1" dirty="0">
                <a:ea typeface="IBM Plex Sans" charset="0"/>
                <a:cs typeface="IBM Plex Sans" charset="0"/>
              </a:rPr>
              <a:t>Member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及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是哪種 </a:t>
            </a:r>
            <a:r>
              <a:rPr kumimoji="1" lang="en-US" altLang="zh-TW" sz="2400" b="1" dirty="0">
                <a:ea typeface="IBM Plex Sans" charset="0"/>
                <a:cs typeface="IBM Plex Sans" charset="0"/>
              </a:rPr>
              <a:t>Member Permissions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及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</a:t>
            </a:r>
            <a:r>
              <a:rPr kumimoji="1" lang="en-US" altLang="zh-TW" sz="2400" b="1" dirty="0">
                <a:ea typeface="IBM Plex Sans" charset="0"/>
                <a:cs typeface="IBM Plex Sans" charset="0"/>
              </a:rPr>
              <a:t>Visibility Level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為何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2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Access Level and External User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Access Level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為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第一層的權限控管，設定使用者身分，分為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2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個等級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Regular: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一般使用者，只能存取加入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Group,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，可在設定是否權限創建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Administrator: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管理者，所有權限，能操作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Admin area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External User: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外部使用者，無法建立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Group,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，只能存取加入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Group, Project</a:t>
            </a: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33CBDD-A821-2F5B-3F36-6A94A32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38" y="4318154"/>
            <a:ext cx="9701283" cy="368143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494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Visibility Level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Visibility Level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有三種設定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Public: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即所有人，包含沒有登入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的任何人都能看到此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或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Internal: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即所有的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都能夠看見此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或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Private: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只有該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或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Member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才能看見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都可以設定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Visibility level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會受到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設定影響，說明如下。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Public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可設定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Public, Internal, Private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Internal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可設定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Internal, Private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Private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只能設定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Private</a:t>
            </a:r>
          </a:p>
        </p:txBody>
      </p:sp>
    </p:spTree>
    <p:extLst>
      <p:ext uri="{BB962C8B-B14F-4D97-AF65-F5344CB8AC3E}">
        <p14:creationId xmlns:p14="http://schemas.microsoft.com/office/powerpoint/2010/main" val="149246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Member permission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Member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權限有五種設定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Owner: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擁有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所有權限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Maintainer: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Owner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只少了刪除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Project, Issue, Merge request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Developer: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負責開發推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Code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Reporter: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管理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，無使用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供單系統不需使用該權限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Guest: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只能查看功能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9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Group (Member, Visibility)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可以幫助設定多個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User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與底下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之間的關係，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可以設定三個重點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之下有哪些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Member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及權限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之下有哪些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本身及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內的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被設置為何種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Visibility Level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dev </a:t>
            </a:r>
            <a:r>
              <a:rPr kumimoji="1" lang="en-US" altLang="zh-TW" b="1" dirty="0" err="1">
                <a:solidFill>
                  <a:schemeClr val="bg2"/>
                </a:solidFill>
              </a:rPr>
              <a:t>gitlab</a:t>
            </a:r>
            <a:r>
              <a:rPr kumimoji="1" lang="en-US" altLang="zh-TW" b="1" dirty="0">
                <a:solidFill>
                  <a:schemeClr val="bg2"/>
                </a:solidFill>
              </a:rPr>
              <a:t> </a:t>
            </a:r>
            <a:r>
              <a:rPr kumimoji="1" lang="zh-TW" altLang="en-US" b="1" dirty="0">
                <a:solidFill>
                  <a:schemeClr val="bg2"/>
                </a:solidFill>
              </a:rPr>
              <a:t>設定建議</a:t>
            </a:r>
            <a:r>
              <a:rPr kumimoji="1" lang="en-US" altLang="zh-TW" b="1" dirty="0">
                <a:solidFill>
                  <a:schemeClr val="bg2"/>
                </a:solidFill>
              </a:rPr>
              <a:t>(</a:t>
            </a:r>
            <a:r>
              <a:rPr kumimoji="1" lang="zh-TW" altLang="en-US" b="1" dirty="0">
                <a:solidFill>
                  <a:schemeClr val="bg2"/>
                </a:solidFill>
              </a:rPr>
              <a:t>研發處</a:t>
            </a:r>
            <a:r>
              <a:rPr kumimoji="1" lang="en-US" altLang="zh-TW" b="1" dirty="0">
                <a:solidFill>
                  <a:schemeClr val="bg2"/>
                </a:solidFill>
              </a:rPr>
              <a:t>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Access Level: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Regular: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Group,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，行員主管或一般行員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Admin: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管理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Gitlab,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建置使用者，行員經理或主管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External User: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外部開發廠商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Visibility Level: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Private</a:t>
            </a: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Member permissions: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Owner: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行員主管或行員負責人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Maintainer: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行員組長或外部廠商負責人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Developer: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開發人員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Guest: PM, QA</a:t>
            </a: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1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權限控管 </a:t>
            </a:r>
            <a:r>
              <a:rPr kumimoji="1" lang="en-US" altLang="zh-TW" b="1" dirty="0">
                <a:solidFill>
                  <a:schemeClr val="bg2"/>
                </a:solidFill>
              </a:rPr>
              <a:t>&gt;&gt;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stage </a:t>
            </a:r>
            <a:r>
              <a:rPr kumimoji="1" lang="en-US" altLang="zh-TW" b="1" dirty="0" err="1">
                <a:solidFill>
                  <a:schemeClr val="bg2"/>
                </a:solidFill>
              </a:rPr>
              <a:t>gitlab</a:t>
            </a:r>
            <a:r>
              <a:rPr kumimoji="1" lang="zh-TW" altLang="en-US" b="1" dirty="0">
                <a:solidFill>
                  <a:schemeClr val="bg2"/>
                </a:solidFill>
              </a:rPr>
              <a:t>設定建議</a:t>
            </a:r>
            <a:r>
              <a:rPr kumimoji="1" lang="en-US" altLang="zh-TW" b="1" dirty="0">
                <a:solidFill>
                  <a:schemeClr val="bg2"/>
                </a:solidFill>
              </a:rPr>
              <a:t>(</a:t>
            </a:r>
            <a:r>
              <a:rPr kumimoji="1" lang="zh-TW" altLang="en-US" b="1" dirty="0">
                <a:solidFill>
                  <a:schemeClr val="bg2"/>
                </a:solidFill>
              </a:rPr>
              <a:t>服務處</a:t>
            </a:r>
            <a:r>
              <a:rPr kumimoji="1" lang="en-US" altLang="zh-TW" b="1" dirty="0">
                <a:solidFill>
                  <a:schemeClr val="bg2"/>
                </a:solidFill>
              </a:rPr>
              <a:t>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Access Level: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Regular: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Group,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，行員主管或一般行員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Admin: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管理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Gitlab,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建置使用者，行員經理或主管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External User: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不使用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Visibility Level: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只設定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Private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較為嚴謹。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	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                     如果所有使用者皆為服務處人員可設定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Internal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，讓所有行員都有瀏覽權限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Member permissions: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Owner: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行員主管或行員負責人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Maintainer: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行員負責人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Developer: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Guest: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研發處人員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1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2FA7"/>
              </a:buClr>
              <a:buSzPts val="2000"/>
            </a:pPr>
            <a:r>
              <a:rPr lang="en" sz="4400" b="1" dirty="0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sz="20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26AD0A2-8B16-1E4B-B39B-011F91C2CDEE}"/>
              </a:ext>
            </a:extLst>
          </p:cNvPr>
          <p:cNvGrpSpPr/>
          <p:nvPr/>
        </p:nvGrpSpPr>
        <p:grpSpPr>
          <a:xfrm>
            <a:off x="3520440" y="1828800"/>
            <a:ext cx="4389118" cy="1107996"/>
            <a:chOff x="1746229" y="1752978"/>
            <a:chExt cx="5852161" cy="1477329"/>
          </a:xfrm>
        </p:grpSpPr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B6E91C9C-D4DC-D44F-85F1-A21F3536B236}"/>
                </a:ext>
              </a:extLst>
            </p:cNvPr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01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0C8C5FC-1C62-DE45-8C49-218E050CFE33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網頁界面導覽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E4F291D-E5EF-713D-083E-D02685C1707C}"/>
              </a:ext>
            </a:extLst>
          </p:cNvPr>
          <p:cNvGrpSpPr/>
          <p:nvPr/>
        </p:nvGrpSpPr>
        <p:grpSpPr>
          <a:xfrm>
            <a:off x="3520440" y="3027776"/>
            <a:ext cx="4389118" cy="1107996"/>
            <a:chOff x="1746229" y="1752978"/>
            <a:chExt cx="5852161" cy="147732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87C4A4C-A621-C732-E9F8-E9B36BD63F9B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02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F9CB8E6-2706-92D8-E42D-99F6AE78E7AB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User</a:t>
              </a: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與權限控管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4A70611-0879-BA85-AFBD-777FE9B8A787}"/>
              </a:ext>
            </a:extLst>
          </p:cNvPr>
          <p:cNvGrpSpPr/>
          <p:nvPr/>
        </p:nvGrpSpPr>
        <p:grpSpPr>
          <a:xfrm>
            <a:off x="3520440" y="4121511"/>
            <a:ext cx="4389118" cy="1107996"/>
            <a:chOff x="1746229" y="1752978"/>
            <a:chExt cx="5852161" cy="1477329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CCF3AA0B-DAAC-4251-7FC3-78CEDD6F1F33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03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31854A4-ED46-094E-C26E-1CA6F0BD00B1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建立專案與設定成員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3C71247-CB50-3363-B5D2-E1EBB7847252}"/>
              </a:ext>
            </a:extLst>
          </p:cNvPr>
          <p:cNvGrpSpPr/>
          <p:nvPr/>
        </p:nvGrpSpPr>
        <p:grpSpPr>
          <a:xfrm>
            <a:off x="3520440" y="5229507"/>
            <a:ext cx="4389118" cy="1107996"/>
            <a:chOff x="1746229" y="1752978"/>
            <a:chExt cx="5852161" cy="1477329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C868637B-992D-0F63-5072-4862AF6C7B14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04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C4B50FD-8F93-2509-8225-2BA2758FE78E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First commit</a:t>
              </a:r>
              <a:endParaRPr lang="zh-TW" altLang="en-US" sz="2800" b="1" dirty="0">
                <a:solidFill>
                  <a:schemeClr val="tx1">
                    <a:alpha val="80000"/>
                  </a:schemeClr>
                </a:solidFill>
                <a:latin typeface="+mn-lt"/>
                <a:ea typeface="PingFang TC" panose="020B0400000000000000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85BAF2E-9D41-24E5-C53F-A0DB076A4DEC}"/>
              </a:ext>
            </a:extLst>
          </p:cNvPr>
          <p:cNvGrpSpPr/>
          <p:nvPr/>
        </p:nvGrpSpPr>
        <p:grpSpPr>
          <a:xfrm>
            <a:off x="8641080" y="1828800"/>
            <a:ext cx="4389118" cy="1107996"/>
            <a:chOff x="1746229" y="1752978"/>
            <a:chExt cx="5852161" cy="1477329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1D4111B3-CDA3-433E-751E-36658F9C3ECB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05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781DCD7-0269-E5A5-B524-0B01F611D213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Merge request</a:t>
              </a:r>
              <a:endParaRPr lang="zh-TW" altLang="en-US" sz="2800" b="1" dirty="0">
                <a:solidFill>
                  <a:schemeClr val="tx1">
                    <a:alpha val="80000"/>
                  </a:schemeClr>
                </a:solidFill>
                <a:latin typeface="+mn-lt"/>
                <a:ea typeface="PingFang TC" panose="020B0400000000000000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2148B1C-93A3-44CC-6DF2-056DBE9574F5}"/>
              </a:ext>
            </a:extLst>
          </p:cNvPr>
          <p:cNvGrpSpPr/>
          <p:nvPr/>
        </p:nvGrpSpPr>
        <p:grpSpPr>
          <a:xfrm>
            <a:off x="8641080" y="3027776"/>
            <a:ext cx="4389118" cy="1107996"/>
            <a:chOff x="1746229" y="1752978"/>
            <a:chExt cx="5852161" cy="1477329"/>
          </a:xfrm>
        </p:grpSpPr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6B6D5446-1FE4-A532-8DF4-AA0717841E8D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06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647098C-5A55-EEAC-5AB2-ABBB393C9FE0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Tag </a:t>
              </a: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定義版號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FF9D50-7285-6F5C-3DC8-5BC6F97F2F88}"/>
              </a:ext>
            </a:extLst>
          </p:cNvPr>
          <p:cNvGrpSpPr/>
          <p:nvPr/>
        </p:nvGrpSpPr>
        <p:grpSpPr>
          <a:xfrm>
            <a:off x="8641080" y="4121511"/>
            <a:ext cx="4389118" cy="1107996"/>
            <a:chOff x="1746229" y="1752978"/>
            <a:chExt cx="5852161" cy="1477329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9C8CCBE6-E939-32F6-B529-927154F99D05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07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DD13F90-A103-2B7E-BDAD-A3109048DC88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查看版本差異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zh-TW" altLang="en-US" sz="4400" dirty="0"/>
              <a:t>建立專案與設定成員</a:t>
            </a:r>
            <a:endParaRPr kumimoji="1" lang="en-US" altLang="zh-TW" sz="440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03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1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D4C0F37-BE07-511E-01ED-6E8AD7D93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5"/>
          <a:stretch/>
        </p:blipFill>
        <p:spPr>
          <a:xfrm>
            <a:off x="1479207" y="3296211"/>
            <a:ext cx="11671983" cy="391928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圖片 2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389B2886-D165-114A-5FF5-6C96DC7A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08" y="1686188"/>
            <a:ext cx="11671983" cy="145686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</a:t>
            </a:r>
            <a:r>
              <a:rPr kumimoji="1" lang="en-US" altLang="zh-TW" b="1" dirty="0">
                <a:solidFill>
                  <a:schemeClr val="bg2"/>
                </a:solidFill>
              </a:rPr>
              <a:t>Group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5C0699-3F9D-43C0-669B-4C4B544DF08E}"/>
              </a:ext>
            </a:extLst>
          </p:cNvPr>
          <p:cNvSpPr/>
          <p:nvPr/>
        </p:nvSpPr>
        <p:spPr>
          <a:xfrm>
            <a:off x="7543800" y="1668780"/>
            <a:ext cx="685800" cy="388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1D6FCF-ABE2-6719-1B09-19FCD8C1A22A}"/>
              </a:ext>
            </a:extLst>
          </p:cNvPr>
          <p:cNvSpPr/>
          <p:nvPr/>
        </p:nvSpPr>
        <p:spPr>
          <a:xfrm>
            <a:off x="2627142" y="4545170"/>
            <a:ext cx="4733778" cy="2175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97A600-05DF-B208-A5E9-D500FBA38D24}"/>
              </a:ext>
            </a:extLst>
          </p:cNvPr>
          <p:cNvSpPr/>
          <p:nvPr/>
        </p:nvSpPr>
        <p:spPr>
          <a:xfrm>
            <a:off x="6022730" y="2368195"/>
            <a:ext cx="2206869" cy="388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B60C17D7-4E96-A9EB-8D9B-9AFF51AB62EA}"/>
              </a:ext>
            </a:extLst>
          </p:cNvPr>
          <p:cNvCxnSpPr>
            <a:stCxn id="27" idx="2"/>
            <a:endCxn id="20" idx="0"/>
          </p:cNvCxnSpPr>
          <p:nvPr/>
        </p:nvCxnSpPr>
        <p:spPr>
          <a:xfrm rot="5400000">
            <a:off x="5165921" y="2584925"/>
            <a:ext cx="1788355" cy="2132134"/>
          </a:xfrm>
          <a:prstGeom prst="bentConnector3">
            <a:avLst>
              <a:gd name="adj1" fmla="val 7281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63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</a:t>
            </a:r>
            <a:r>
              <a:rPr kumimoji="1" lang="en-US" altLang="zh-TW" b="1" dirty="0">
                <a:solidFill>
                  <a:schemeClr val="bg2"/>
                </a:solidFill>
              </a:rPr>
              <a:t>Group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AAF76EB-2306-5105-055A-76CF36093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5"/>
          <a:stretch/>
        </p:blipFill>
        <p:spPr>
          <a:xfrm>
            <a:off x="1799560" y="1710531"/>
            <a:ext cx="9659679" cy="595153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858BB7-7C98-7163-BB0A-357748C2E5F6}"/>
              </a:ext>
            </a:extLst>
          </p:cNvPr>
          <p:cNvSpPr txBox="1"/>
          <p:nvPr/>
        </p:nvSpPr>
        <p:spPr>
          <a:xfrm>
            <a:off x="7117700" y="260604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名稱，可設定中文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5C0699-3F9D-43C0-669B-4C4B544DF08E}"/>
              </a:ext>
            </a:extLst>
          </p:cNvPr>
          <p:cNvSpPr/>
          <p:nvPr/>
        </p:nvSpPr>
        <p:spPr>
          <a:xfrm>
            <a:off x="4480560" y="2514600"/>
            <a:ext cx="2468880" cy="548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F5FE35-CE2C-40F1-D6A3-DEB1085A1D95}"/>
              </a:ext>
            </a:extLst>
          </p:cNvPr>
          <p:cNvSpPr txBox="1"/>
          <p:nvPr/>
        </p:nvSpPr>
        <p:spPr>
          <a:xfrm>
            <a:off x="9098280" y="333756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id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CC8465-7D87-45B7-3851-7DBA3EDA1192}"/>
              </a:ext>
            </a:extLst>
          </p:cNvPr>
          <p:cNvSpPr/>
          <p:nvPr/>
        </p:nvSpPr>
        <p:spPr>
          <a:xfrm>
            <a:off x="4501662" y="3246120"/>
            <a:ext cx="4413738" cy="548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1D6FCF-ABE2-6719-1B09-19FCD8C1A22A}"/>
              </a:ext>
            </a:extLst>
          </p:cNvPr>
          <p:cNvSpPr/>
          <p:nvPr/>
        </p:nvSpPr>
        <p:spPr>
          <a:xfrm>
            <a:off x="4501662" y="3836963"/>
            <a:ext cx="4413738" cy="708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CBB4CC-61C3-C083-B219-34283E507807}"/>
              </a:ext>
            </a:extLst>
          </p:cNvPr>
          <p:cNvSpPr txBox="1"/>
          <p:nvPr/>
        </p:nvSpPr>
        <p:spPr>
          <a:xfrm>
            <a:off x="9098280" y="397764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設定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Private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4F49AB-8CC3-9ABE-9323-494F4C3F40BE}"/>
              </a:ext>
            </a:extLst>
          </p:cNvPr>
          <p:cNvSpPr/>
          <p:nvPr/>
        </p:nvSpPr>
        <p:spPr>
          <a:xfrm>
            <a:off x="4501662" y="7281136"/>
            <a:ext cx="801858" cy="380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3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6B6C97C-620B-8A27-70CE-0AAE5059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3" y="2286000"/>
            <a:ext cx="13025533" cy="549120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配置成員與權限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新增成員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858BB7-7C98-7163-BB0A-357748C2E5F6}"/>
              </a:ext>
            </a:extLst>
          </p:cNvPr>
          <p:cNvSpPr txBox="1"/>
          <p:nvPr/>
        </p:nvSpPr>
        <p:spPr>
          <a:xfrm>
            <a:off x="7117700" y="291693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名稱，可設定中文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5C0699-3F9D-43C0-669B-4C4B544DF08E}"/>
              </a:ext>
            </a:extLst>
          </p:cNvPr>
          <p:cNvSpPr/>
          <p:nvPr/>
        </p:nvSpPr>
        <p:spPr>
          <a:xfrm>
            <a:off x="889782" y="3145536"/>
            <a:ext cx="1944858" cy="32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F5FE35-CE2C-40F1-D6A3-DEB1085A1D95}"/>
              </a:ext>
            </a:extLst>
          </p:cNvPr>
          <p:cNvSpPr txBox="1"/>
          <p:nvPr/>
        </p:nvSpPr>
        <p:spPr>
          <a:xfrm>
            <a:off x="9098280" y="364845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id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CC8465-7D87-45B7-3851-7DBA3EDA1192}"/>
              </a:ext>
            </a:extLst>
          </p:cNvPr>
          <p:cNvSpPr/>
          <p:nvPr/>
        </p:nvSpPr>
        <p:spPr>
          <a:xfrm>
            <a:off x="3325252" y="3754667"/>
            <a:ext cx="1292468" cy="3156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CBB4CC-61C3-C083-B219-34283E507807}"/>
              </a:ext>
            </a:extLst>
          </p:cNvPr>
          <p:cNvSpPr txBox="1"/>
          <p:nvPr/>
        </p:nvSpPr>
        <p:spPr>
          <a:xfrm>
            <a:off x="9098280" y="4288536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設定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Private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3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5633689-496A-E4A9-3E83-A9C28754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21"/>
          <a:stretch/>
        </p:blipFill>
        <p:spPr>
          <a:xfrm>
            <a:off x="811958" y="1824262"/>
            <a:ext cx="13006483" cy="174189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配置成員與權限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F25C2D-E3B9-178E-FAD0-05F7CFAB5E3B}"/>
              </a:ext>
            </a:extLst>
          </p:cNvPr>
          <p:cNvSpPr/>
          <p:nvPr/>
        </p:nvSpPr>
        <p:spPr>
          <a:xfrm>
            <a:off x="12527281" y="2743200"/>
            <a:ext cx="1245441" cy="502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7075685-1262-9A34-C8CD-422B9482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06" y="3734267"/>
            <a:ext cx="5010187" cy="42196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314D94-934C-1DC4-6523-A5F2E2BF1B69}"/>
              </a:ext>
            </a:extLst>
          </p:cNvPr>
          <p:cNvSpPr/>
          <p:nvPr/>
        </p:nvSpPr>
        <p:spPr>
          <a:xfrm>
            <a:off x="4983480" y="4704622"/>
            <a:ext cx="4663440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1D1601-9EB0-0FD6-D888-617EBE4F2ADD}"/>
              </a:ext>
            </a:extLst>
          </p:cNvPr>
          <p:cNvSpPr/>
          <p:nvPr/>
        </p:nvSpPr>
        <p:spPr>
          <a:xfrm>
            <a:off x="4983480" y="5667011"/>
            <a:ext cx="4663440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7B1D2F-E069-1520-2C88-B68D784A0B54}"/>
              </a:ext>
            </a:extLst>
          </p:cNvPr>
          <p:cNvSpPr txBox="1"/>
          <p:nvPr/>
        </p:nvSpPr>
        <p:spPr>
          <a:xfrm>
            <a:off x="8229600" y="516182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選擇使用者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5DBB44-B398-A0D9-D134-DAEC2C174AC3}"/>
              </a:ext>
            </a:extLst>
          </p:cNvPr>
          <p:cNvSpPr txBox="1"/>
          <p:nvPr/>
        </p:nvSpPr>
        <p:spPr>
          <a:xfrm>
            <a:off x="8229600" y="5872048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選擇權限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DE3378-3EFB-227C-663E-2D02D3BF44C1}"/>
              </a:ext>
            </a:extLst>
          </p:cNvPr>
          <p:cNvSpPr/>
          <p:nvPr/>
        </p:nvSpPr>
        <p:spPr>
          <a:xfrm>
            <a:off x="9006839" y="7360920"/>
            <a:ext cx="650631" cy="406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77B63CB9-6554-411A-71FA-4190634EB9D2}"/>
              </a:ext>
            </a:extLst>
          </p:cNvPr>
          <p:cNvCxnSpPr>
            <a:stCxn id="8" idx="2"/>
            <a:endCxn id="10" idx="3"/>
          </p:cNvCxnSpPr>
          <p:nvPr/>
        </p:nvCxnSpPr>
        <p:spPr>
          <a:xfrm rot="5400000">
            <a:off x="10186173" y="2880241"/>
            <a:ext cx="2597950" cy="3329709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</a:t>
            </a:r>
            <a:r>
              <a:rPr kumimoji="1" lang="en-US" altLang="zh-TW" b="1" dirty="0">
                <a:solidFill>
                  <a:schemeClr val="bg2"/>
                </a:solidFill>
              </a:rPr>
              <a:t>Project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底下建立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4D397-D1D3-8F57-AE4B-586F9F79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62" y="2286000"/>
            <a:ext cx="12844556" cy="178118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F056C3A-0DE0-FB08-4614-577BE25C1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04"/>
          <a:stretch/>
        </p:blipFill>
        <p:spPr>
          <a:xfrm>
            <a:off x="870062" y="4162413"/>
            <a:ext cx="13006483" cy="38020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718CBF2-52B1-D603-F434-475DE1C89096}"/>
              </a:ext>
            </a:extLst>
          </p:cNvPr>
          <p:cNvSpPr/>
          <p:nvPr/>
        </p:nvSpPr>
        <p:spPr>
          <a:xfrm>
            <a:off x="12161520" y="3291840"/>
            <a:ext cx="1005840" cy="502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083CF6-177E-93F4-6AA7-B9116BAF4419}"/>
              </a:ext>
            </a:extLst>
          </p:cNvPr>
          <p:cNvSpPr/>
          <p:nvPr/>
        </p:nvSpPr>
        <p:spPr>
          <a:xfrm>
            <a:off x="2057400" y="5541624"/>
            <a:ext cx="5303520" cy="2422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B85754C0-83AD-F5E3-3380-A5C34D8DCE17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5400000">
            <a:off x="7813368" y="690552"/>
            <a:ext cx="1746864" cy="7955280"/>
          </a:xfrm>
          <a:prstGeom prst="bentConnector3">
            <a:avLst>
              <a:gd name="adj1" fmla="val 6127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32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</a:t>
            </a:r>
            <a:r>
              <a:rPr kumimoji="1" lang="en-US" altLang="zh-TW" b="1" dirty="0">
                <a:solidFill>
                  <a:schemeClr val="bg2"/>
                </a:solidFill>
              </a:rPr>
              <a:t>Project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FF476B-E69C-DB32-6C7E-3DE87499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691640"/>
            <a:ext cx="11010186" cy="621936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6FD8CA-9184-A943-D2D3-E4A2D3DDE37E}"/>
              </a:ext>
            </a:extLst>
          </p:cNvPr>
          <p:cNvSpPr/>
          <p:nvPr/>
        </p:nvSpPr>
        <p:spPr>
          <a:xfrm>
            <a:off x="4572000" y="2606040"/>
            <a:ext cx="2834640" cy="594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3F5FD5-DAED-35E4-3113-64388924ED7B}"/>
              </a:ext>
            </a:extLst>
          </p:cNvPr>
          <p:cNvSpPr/>
          <p:nvPr/>
        </p:nvSpPr>
        <p:spPr>
          <a:xfrm>
            <a:off x="8404242" y="3200400"/>
            <a:ext cx="3894438" cy="594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CD5CE7-4987-2C38-33DE-5A3778A4FE98}"/>
              </a:ext>
            </a:extLst>
          </p:cNvPr>
          <p:cNvSpPr/>
          <p:nvPr/>
        </p:nvSpPr>
        <p:spPr>
          <a:xfrm>
            <a:off x="4682180" y="4869180"/>
            <a:ext cx="7159299" cy="708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991E4F-484C-3BFA-3BA6-1EB0C569FE5A}"/>
              </a:ext>
            </a:extLst>
          </p:cNvPr>
          <p:cNvSpPr txBox="1"/>
          <p:nvPr/>
        </p:nvSpPr>
        <p:spPr>
          <a:xfrm>
            <a:off x="7489842" y="26772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Project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名稱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B57FD7-7D86-442F-3144-C9D496C6BA29}"/>
              </a:ext>
            </a:extLst>
          </p:cNvPr>
          <p:cNvSpPr txBox="1"/>
          <p:nvPr/>
        </p:nvSpPr>
        <p:spPr>
          <a:xfrm>
            <a:off x="9875520" y="288036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Project id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863E41-06D3-A6B6-51B3-7556CA74ED45}"/>
              </a:ext>
            </a:extLst>
          </p:cNvPr>
          <p:cNvSpPr txBox="1"/>
          <p:nvPr/>
        </p:nvSpPr>
        <p:spPr>
          <a:xfrm>
            <a:off x="6991041" y="345186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 id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0608B3-46B8-CAA8-2777-1B288BB11F0B}"/>
              </a:ext>
            </a:extLst>
          </p:cNvPr>
          <p:cNvSpPr txBox="1"/>
          <p:nvPr/>
        </p:nvSpPr>
        <p:spPr>
          <a:xfrm>
            <a:off x="5989320" y="493776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因為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 選擇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Private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所以只能使用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Private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07CB51-E816-6BC2-3029-1D8171C90206}"/>
              </a:ext>
            </a:extLst>
          </p:cNvPr>
          <p:cNvSpPr/>
          <p:nvPr/>
        </p:nvSpPr>
        <p:spPr>
          <a:xfrm>
            <a:off x="4682181" y="6720840"/>
            <a:ext cx="98710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92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First commit</a:t>
            </a:r>
            <a:endParaRPr kumimoji="1" lang="zh-TW" altLang="en-US" sz="440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04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Clone project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複製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url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1DE9C5-A12D-6A61-C081-50E74FCAB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89"/>
          <a:stretch/>
        </p:blipFill>
        <p:spPr>
          <a:xfrm>
            <a:off x="1991614" y="2261324"/>
            <a:ext cx="10098532" cy="564855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651E3CF-E7E2-30AE-0A52-14D0C4B3F8C2}"/>
              </a:ext>
            </a:extLst>
          </p:cNvPr>
          <p:cNvSpPr/>
          <p:nvPr/>
        </p:nvSpPr>
        <p:spPr>
          <a:xfrm>
            <a:off x="10927080" y="5268481"/>
            <a:ext cx="645741" cy="3443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B0F281-0D33-E59E-BB96-3D503FCCB740}"/>
              </a:ext>
            </a:extLst>
          </p:cNvPr>
          <p:cNvSpPr/>
          <p:nvPr/>
        </p:nvSpPr>
        <p:spPr>
          <a:xfrm>
            <a:off x="9052560" y="2799440"/>
            <a:ext cx="2453815" cy="10762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7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Git Push </a:t>
            </a:r>
            <a:r>
              <a:rPr kumimoji="1" lang="zh-TW" altLang="en-US" b="1" dirty="0">
                <a:solidFill>
                  <a:schemeClr val="bg2"/>
                </a:solidFill>
              </a:rPr>
              <a:t>推</a:t>
            </a:r>
            <a:r>
              <a:rPr kumimoji="1" lang="en-US" altLang="zh-TW" b="1" dirty="0">
                <a:solidFill>
                  <a:schemeClr val="bg2"/>
                </a:solidFill>
              </a:rPr>
              <a:t>Code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B21D65-AC1A-7DCB-C5ED-708B27AD0347}"/>
              </a:ext>
            </a:extLst>
          </p:cNvPr>
          <p:cNvSpPr/>
          <p:nvPr/>
        </p:nvSpPr>
        <p:spPr>
          <a:xfrm>
            <a:off x="1508760" y="1975104"/>
            <a:ext cx="10698480" cy="544068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 複製專案到本機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dirty="0"/>
              <a:t>git -c </a:t>
            </a:r>
            <a:r>
              <a:rPr lang="en-US" altLang="zh-TW" dirty="0" err="1"/>
              <a:t>http.sslVerify</a:t>
            </a:r>
            <a:r>
              <a:rPr lang="en-US" altLang="zh-TW" dirty="0"/>
              <a:t>=false clone </a:t>
            </a:r>
            <a:r>
              <a:rPr lang="en-US" altLang="zh-TW" dirty="0">
                <a:hlinkClick r:id="rId2"/>
              </a:rPr>
              <a:t>https://gitlab.brobridge.lab/ncbs_odp/odp.git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 切換分支 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dev</a:t>
            </a:r>
          </a:p>
          <a:p>
            <a:r>
              <a:rPr lang="en-US" altLang="zh-TW" dirty="0"/>
              <a:t>git checkout –b dev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開發 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  <a:p>
            <a:r>
              <a:rPr lang="en-US" altLang="zh-TW" dirty="0"/>
              <a:t>touch </a:t>
            </a:r>
            <a:r>
              <a:rPr lang="en-US" altLang="zh-TW" dirty="0" err="1"/>
              <a:t>testfile</a:t>
            </a:r>
            <a:endParaRPr lang="en-US" altLang="zh-TW" dirty="0"/>
          </a:p>
          <a:p>
            <a:r>
              <a:rPr lang="en-US" altLang="zh-TW" dirty="0"/>
              <a:t>echo “First commit” &gt; </a:t>
            </a:r>
            <a:r>
              <a:rPr lang="en-US" altLang="zh-TW" dirty="0" err="1"/>
              <a:t>testfile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選擇提交檔案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dirty="0"/>
              <a:t>git add </a:t>
            </a:r>
            <a:r>
              <a:rPr lang="en-US" altLang="zh-TW" dirty="0" err="1"/>
              <a:t>testfile</a:t>
            </a:r>
            <a:endParaRPr lang="en-US" altLang="zh-TW" dirty="0"/>
          </a:p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 提交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dirty="0"/>
              <a:t>git commit –m “Feature_#15_first commit”</a:t>
            </a:r>
          </a:p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 上傳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dirty="0"/>
              <a:t>git push origin dev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848682-6535-4411-5B78-B7B62AF9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39" y="3141609"/>
            <a:ext cx="5657891" cy="77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10AC7E-7458-66B8-04B1-E2C777AF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339" y="3962994"/>
            <a:ext cx="8205861" cy="23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780D6037-6A4D-EAEE-DA33-BA4ED64630DA}"/>
              </a:ext>
            </a:extLst>
          </p:cNvPr>
          <p:cNvSpPr/>
          <p:nvPr/>
        </p:nvSpPr>
        <p:spPr>
          <a:xfrm>
            <a:off x="12427124" y="1689829"/>
            <a:ext cx="1935131" cy="112678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CICD </a:t>
            </a:r>
            <a:r>
              <a:rPr lang="zh-TW" altLang="en-US" sz="3200" b="1" dirty="0">
                <a:solidFill>
                  <a:schemeClr val="bg2"/>
                </a:solidFill>
              </a:rPr>
              <a:t>環境架構規劃設計與人員權責分工</a:t>
            </a:r>
            <a:r>
              <a:rPr lang="en-US" altLang="zh-TW" sz="3200" b="1" dirty="0">
                <a:solidFill>
                  <a:schemeClr val="bg2"/>
                </a:solidFill>
              </a:rPr>
              <a:t>(final)</a:t>
            </a:r>
            <a:r>
              <a:rPr lang="zh-TW" altLang="en-US" sz="32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942C1B-E171-6D31-2226-6C97E6328875}"/>
              </a:ext>
            </a:extLst>
          </p:cNvPr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endParaRPr kumimoji="1" lang="zh-TW" alt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59BD70-8517-51E1-725C-6C52E86802F7}"/>
              </a:ext>
            </a:extLst>
          </p:cNvPr>
          <p:cNvSpPr txBox="1"/>
          <p:nvPr/>
        </p:nvSpPr>
        <p:spPr>
          <a:xfrm>
            <a:off x="13229863" y="46993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kumimoji="1" lang="zh-TW" altLang="en-US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EB9EFC-DFA3-116B-CBB6-597B33FCE48A}"/>
              </a:ext>
            </a:extLst>
          </p:cNvPr>
          <p:cNvSpPr/>
          <p:nvPr/>
        </p:nvSpPr>
        <p:spPr>
          <a:xfrm>
            <a:off x="1302939" y="1689830"/>
            <a:ext cx="11012636" cy="8645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5" name="文字方塊 115">
            <a:extLst>
              <a:ext uri="{FF2B5EF4-FFF2-40B4-BE49-F238E27FC236}">
                <a16:creationId xmlns:a16="http://schemas.microsoft.com/office/drawing/2014/main" id="{721D53AD-E878-E3C9-4AF1-9EB96F121906}"/>
              </a:ext>
            </a:extLst>
          </p:cNvPr>
          <p:cNvSpPr txBox="1"/>
          <p:nvPr/>
        </p:nvSpPr>
        <p:spPr>
          <a:xfrm>
            <a:off x="1302939" y="1693153"/>
            <a:ext cx="1256980" cy="307777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zh-CN" altLang="en-US" sz="1400" dirty="0">
                <a:ea typeface="+mn-ea"/>
                <a:cs typeface="Arial" charset="0"/>
              </a:rPr>
              <a:t>一般</a:t>
            </a:r>
            <a:r>
              <a:rPr lang="en-US" altLang="zh-CN" sz="1400" dirty="0">
                <a:ea typeface="+mn-ea"/>
                <a:cs typeface="Arial" charset="0"/>
              </a:rPr>
              <a:t>OA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6" name="Freeform 104">
            <a:extLst>
              <a:ext uri="{FF2B5EF4-FFF2-40B4-BE49-F238E27FC236}">
                <a16:creationId xmlns:a16="http://schemas.microsoft.com/office/drawing/2014/main" id="{711EEF66-B17C-FA61-E5F1-EBF564231CD9}"/>
              </a:ext>
            </a:extLst>
          </p:cNvPr>
          <p:cNvSpPr>
            <a:spLocks noEditPoints="1"/>
          </p:cNvSpPr>
          <p:nvPr/>
        </p:nvSpPr>
        <p:spPr bwMode="auto">
          <a:xfrm>
            <a:off x="1504705" y="2139124"/>
            <a:ext cx="535178" cy="422084"/>
          </a:xfrm>
          <a:custGeom>
            <a:avLst/>
            <a:gdLst>
              <a:gd name="T0" fmla="*/ 88 w 112"/>
              <a:gd name="T1" fmla="*/ 70 h 88"/>
              <a:gd name="T2" fmla="*/ 70 w 112"/>
              <a:gd name="T3" fmla="*/ 88 h 88"/>
              <a:gd name="T4" fmla="*/ 18 w 112"/>
              <a:gd name="T5" fmla="*/ 88 h 88"/>
              <a:gd name="T6" fmla="*/ 0 w 112"/>
              <a:gd name="T7" fmla="*/ 70 h 88"/>
              <a:gd name="T8" fmla="*/ 0 w 112"/>
              <a:gd name="T9" fmla="*/ 18 h 88"/>
              <a:gd name="T10" fmla="*/ 18 w 112"/>
              <a:gd name="T11" fmla="*/ 0 h 88"/>
              <a:gd name="T12" fmla="*/ 70 w 112"/>
              <a:gd name="T13" fmla="*/ 0 h 88"/>
              <a:gd name="T14" fmla="*/ 78 w 112"/>
              <a:gd name="T15" fmla="*/ 2 h 88"/>
              <a:gd name="T16" fmla="*/ 79 w 112"/>
              <a:gd name="T17" fmla="*/ 3 h 88"/>
              <a:gd name="T18" fmla="*/ 78 w 112"/>
              <a:gd name="T19" fmla="*/ 5 h 88"/>
              <a:gd name="T20" fmla="*/ 75 w 112"/>
              <a:gd name="T21" fmla="*/ 8 h 88"/>
              <a:gd name="T22" fmla="*/ 73 w 112"/>
              <a:gd name="T23" fmla="*/ 8 h 88"/>
              <a:gd name="T24" fmla="*/ 70 w 112"/>
              <a:gd name="T25" fmla="*/ 8 h 88"/>
              <a:gd name="T26" fmla="*/ 18 w 112"/>
              <a:gd name="T27" fmla="*/ 8 h 88"/>
              <a:gd name="T28" fmla="*/ 8 w 112"/>
              <a:gd name="T29" fmla="*/ 18 h 88"/>
              <a:gd name="T30" fmla="*/ 8 w 112"/>
              <a:gd name="T31" fmla="*/ 70 h 88"/>
              <a:gd name="T32" fmla="*/ 18 w 112"/>
              <a:gd name="T33" fmla="*/ 80 h 88"/>
              <a:gd name="T34" fmla="*/ 70 w 112"/>
              <a:gd name="T35" fmla="*/ 80 h 88"/>
              <a:gd name="T36" fmla="*/ 80 w 112"/>
              <a:gd name="T37" fmla="*/ 70 h 88"/>
              <a:gd name="T38" fmla="*/ 80 w 112"/>
              <a:gd name="T39" fmla="*/ 62 h 88"/>
              <a:gd name="T40" fmla="*/ 81 w 112"/>
              <a:gd name="T41" fmla="*/ 61 h 88"/>
              <a:gd name="T42" fmla="*/ 85 w 112"/>
              <a:gd name="T43" fmla="*/ 57 h 88"/>
              <a:gd name="T44" fmla="*/ 87 w 112"/>
              <a:gd name="T45" fmla="*/ 56 h 88"/>
              <a:gd name="T46" fmla="*/ 88 w 112"/>
              <a:gd name="T47" fmla="*/ 58 h 88"/>
              <a:gd name="T48" fmla="*/ 88 w 112"/>
              <a:gd name="T49" fmla="*/ 70 h 88"/>
              <a:gd name="T50" fmla="*/ 100 w 112"/>
              <a:gd name="T51" fmla="*/ 30 h 88"/>
              <a:gd name="T52" fmla="*/ 58 w 112"/>
              <a:gd name="T53" fmla="*/ 72 h 88"/>
              <a:gd name="T54" fmla="*/ 40 w 112"/>
              <a:gd name="T55" fmla="*/ 72 h 88"/>
              <a:gd name="T56" fmla="*/ 40 w 112"/>
              <a:gd name="T57" fmla="*/ 54 h 88"/>
              <a:gd name="T58" fmla="*/ 82 w 112"/>
              <a:gd name="T59" fmla="*/ 12 h 88"/>
              <a:gd name="T60" fmla="*/ 100 w 112"/>
              <a:gd name="T61" fmla="*/ 30 h 88"/>
              <a:gd name="T62" fmla="*/ 63 w 112"/>
              <a:gd name="T63" fmla="*/ 59 h 88"/>
              <a:gd name="T64" fmla="*/ 54 w 112"/>
              <a:gd name="T65" fmla="*/ 49 h 88"/>
              <a:gd name="T66" fmla="*/ 46 w 112"/>
              <a:gd name="T67" fmla="*/ 57 h 88"/>
              <a:gd name="T68" fmla="*/ 46 w 112"/>
              <a:gd name="T69" fmla="*/ 60 h 88"/>
              <a:gd name="T70" fmla="*/ 52 w 112"/>
              <a:gd name="T71" fmla="*/ 60 h 88"/>
              <a:gd name="T72" fmla="*/ 52 w 112"/>
              <a:gd name="T73" fmla="*/ 66 h 88"/>
              <a:gd name="T74" fmla="*/ 56 w 112"/>
              <a:gd name="T75" fmla="*/ 66 h 88"/>
              <a:gd name="T76" fmla="*/ 63 w 112"/>
              <a:gd name="T77" fmla="*/ 59 h 88"/>
              <a:gd name="T78" fmla="*/ 81 w 112"/>
              <a:gd name="T79" fmla="*/ 21 h 88"/>
              <a:gd name="T80" fmla="*/ 59 w 112"/>
              <a:gd name="T81" fmla="*/ 43 h 88"/>
              <a:gd name="T82" fmla="*/ 59 w 112"/>
              <a:gd name="T83" fmla="*/ 45 h 88"/>
              <a:gd name="T84" fmla="*/ 61 w 112"/>
              <a:gd name="T85" fmla="*/ 45 h 88"/>
              <a:gd name="T86" fmla="*/ 83 w 112"/>
              <a:gd name="T87" fmla="*/ 23 h 88"/>
              <a:gd name="T88" fmla="*/ 83 w 112"/>
              <a:gd name="T89" fmla="*/ 21 h 88"/>
              <a:gd name="T90" fmla="*/ 81 w 112"/>
              <a:gd name="T91" fmla="*/ 21 h 88"/>
              <a:gd name="T92" fmla="*/ 104 w 112"/>
              <a:gd name="T93" fmla="*/ 26 h 88"/>
              <a:gd name="T94" fmla="*/ 86 w 112"/>
              <a:gd name="T95" fmla="*/ 8 h 88"/>
              <a:gd name="T96" fmla="*/ 92 w 112"/>
              <a:gd name="T97" fmla="*/ 2 h 88"/>
              <a:gd name="T98" fmla="*/ 101 w 112"/>
              <a:gd name="T99" fmla="*/ 2 h 88"/>
              <a:gd name="T100" fmla="*/ 110 w 112"/>
              <a:gd name="T101" fmla="*/ 12 h 88"/>
              <a:gd name="T102" fmla="*/ 110 w 112"/>
              <a:gd name="T103" fmla="*/ 20 h 88"/>
              <a:gd name="T104" fmla="*/ 104 w 112"/>
              <a:gd name="T105" fmla="*/ 2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88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文字方塊 57">
            <a:extLst>
              <a:ext uri="{FF2B5EF4-FFF2-40B4-BE49-F238E27FC236}">
                <a16:creationId xmlns:a16="http://schemas.microsoft.com/office/drawing/2014/main" id="{D23F75DB-E629-7606-42D6-AD0E4969C94D}"/>
              </a:ext>
            </a:extLst>
          </p:cNvPr>
          <p:cNvSpPr txBox="1"/>
          <p:nvPr/>
        </p:nvSpPr>
        <p:spPr>
          <a:xfrm>
            <a:off x="2074452" y="2099439"/>
            <a:ext cx="90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換版變更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  <a:p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系統流程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1" name="文字方塊 57">
            <a:extLst>
              <a:ext uri="{FF2B5EF4-FFF2-40B4-BE49-F238E27FC236}">
                <a16:creationId xmlns:a16="http://schemas.microsoft.com/office/drawing/2014/main" id="{8850E3A5-CB1B-85E1-C6BB-0E7B18948D22}"/>
              </a:ext>
            </a:extLst>
          </p:cNvPr>
          <p:cNvSpPr txBox="1"/>
          <p:nvPr/>
        </p:nvSpPr>
        <p:spPr>
          <a:xfrm>
            <a:off x="3908108" y="1920240"/>
            <a:ext cx="140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Developer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研發處人員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12" name="文字方塊 57">
            <a:extLst>
              <a:ext uri="{FF2B5EF4-FFF2-40B4-BE49-F238E27FC236}">
                <a16:creationId xmlns:a16="http://schemas.microsoft.com/office/drawing/2014/main" id="{390ABD0A-1DCD-7154-96F5-B8694A7FEDB3}"/>
              </a:ext>
            </a:extLst>
          </p:cNvPr>
          <p:cNvSpPr txBox="1"/>
          <p:nvPr/>
        </p:nvSpPr>
        <p:spPr>
          <a:xfrm>
            <a:off x="6387368" y="2086133"/>
            <a:ext cx="133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驗收人員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3" name="文字方塊 57">
            <a:extLst>
              <a:ext uri="{FF2B5EF4-FFF2-40B4-BE49-F238E27FC236}">
                <a16:creationId xmlns:a16="http://schemas.microsoft.com/office/drawing/2014/main" id="{E6B43F54-6743-5B8B-1604-B75E1943C628}"/>
              </a:ext>
            </a:extLst>
          </p:cNvPr>
          <p:cNvSpPr txBox="1"/>
          <p:nvPr/>
        </p:nvSpPr>
        <p:spPr>
          <a:xfrm>
            <a:off x="7543800" y="2011680"/>
            <a:ext cx="133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Auditing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資管人員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66B7F76-8E63-46A0-6EAE-3D93C023F87A}"/>
              </a:ext>
            </a:extLst>
          </p:cNvPr>
          <p:cNvSpPr/>
          <p:nvPr/>
        </p:nvSpPr>
        <p:spPr>
          <a:xfrm>
            <a:off x="1302939" y="2616713"/>
            <a:ext cx="4140000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23" name="文字方塊 115">
            <a:extLst>
              <a:ext uri="{FF2B5EF4-FFF2-40B4-BE49-F238E27FC236}">
                <a16:creationId xmlns:a16="http://schemas.microsoft.com/office/drawing/2014/main" id="{ED9C05D1-C446-AC91-4B3F-AE70974C91FC}"/>
              </a:ext>
            </a:extLst>
          </p:cNvPr>
          <p:cNvSpPr txBox="1"/>
          <p:nvPr/>
        </p:nvSpPr>
        <p:spPr>
          <a:xfrm>
            <a:off x="1307722" y="2614770"/>
            <a:ext cx="997122" cy="306228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DEV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781F2CA-E895-1F3B-33FF-29EB5B09B809}"/>
              </a:ext>
            </a:extLst>
          </p:cNvPr>
          <p:cNvSpPr/>
          <p:nvPr/>
        </p:nvSpPr>
        <p:spPr>
          <a:xfrm>
            <a:off x="5520748" y="2616713"/>
            <a:ext cx="4140000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42" name="文字方塊 115">
            <a:extLst>
              <a:ext uri="{FF2B5EF4-FFF2-40B4-BE49-F238E27FC236}">
                <a16:creationId xmlns:a16="http://schemas.microsoft.com/office/drawing/2014/main" id="{984BA92B-64B2-F033-5F75-B778AFC8B980}"/>
              </a:ext>
            </a:extLst>
          </p:cNvPr>
          <p:cNvSpPr txBox="1"/>
          <p:nvPr/>
        </p:nvSpPr>
        <p:spPr>
          <a:xfrm>
            <a:off x="5515279" y="2602910"/>
            <a:ext cx="1116231" cy="319989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Stage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7628963-F94E-5BDE-4547-E733892A22E6}"/>
              </a:ext>
            </a:extLst>
          </p:cNvPr>
          <p:cNvSpPr/>
          <p:nvPr/>
        </p:nvSpPr>
        <p:spPr>
          <a:xfrm>
            <a:off x="9745729" y="2616713"/>
            <a:ext cx="2569845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61" name="文字方塊 115">
            <a:extLst>
              <a:ext uri="{FF2B5EF4-FFF2-40B4-BE49-F238E27FC236}">
                <a16:creationId xmlns:a16="http://schemas.microsoft.com/office/drawing/2014/main" id="{90E0F3E2-24A4-19B9-070F-1BFFBB0BF91A}"/>
              </a:ext>
            </a:extLst>
          </p:cNvPr>
          <p:cNvSpPr txBox="1"/>
          <p:nvPr/>
        </p:nvSpPr>
        <p:spPr>
          <a:xfrm>
            <a:off x="9742209" y="2623141"/>
            <a:ext cx="1256980" cy="307777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PROD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143" name="文字方塊 57">
            <a:extLst>
              <a:ext uri="{FF2B5EF4-FFF2-40B4-BE49-F238E27FC236}">
                <a16:creationId xmlns:a16="http://schemas.microsoft.com/office/drawing/2014/main" id="{9FE7E16B-C180-4495-0D70-B18036E5F95B}"/>
              </a:ext>
            </a:extLst>
          </p:cNvPr>
          <p:cNvSpPr txBox="1"/>
          <p:nvPr/>
        </p:nvSpPr>
        <p:spPr>
          <a:xfrm>
            <a:off x="4023360" y="2651760"/>
            <a:ext cx="53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簽入</a:t>
            </a:r>
            <a:endParaRPr lang="zh-TW" altLang="en-US" sz="12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D1D65B5-3059-33A4-3E54-9028985288A5}"/>
              </a:ext>
            </a:extLst>
          </p:cNvPr>
          <p:cNvSpPr txBox="1"/>
          <p:nvPr/>
        </p:nvSpPr>
        <p:spPr>
          <a:xfrm>
            <a:off x="6088249" y="4259005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(Main branch)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8" name="向下箭號 107">
            <a:extLst>
              <a:ext uri="{FF2B5EF4-FFF2-40B4-BE49-F238E27FC236}">
                <a16:creationId xmlns:a16="http://schemas.microsoft.com/office/drawing/2014/main" id="{FB4568DA-269F-48A0-77D5-0BF95A68F5A9}"/>
              </a:ext>
            </a:extLst>
          </p:cNvPr>
          <p:cNvSpPr/>
          <p:nvPr/>
        </p:nvSpPr>
        <p:spPr>
          <a:xfrm>
            <a:off x="6901871" y="2378895"/>
            <a:ext cx="228600" cy="318585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5" name="向下箭號 114">
            <a:extLst>
              <a:ext uri="{FF2B5EF4-FFF2-40B4-BE49-F238E27FC236}">
                <a16:creationId xmlns:a16="http://schemas.microsoft.com/office/drawing/2014/main" id="{6071D1F9-2C56-2BF4-D24D-2A342614F05E}"/>
              </a:ext>
            </a:extLst>
          </p:cNvPr>
          <p:cNvSpPr/>
          <p:nvPr/>
        </p:nvSpPr>
        <p:spPr>
          <a:xfrm>
            <a:off x="8105700" y="2475947"/>
            <a:ext cx="228600" cy="289623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98" name="圖片 29">
            <a:extLst>
              <a:ext uri="{FF2B5EF4-FFF2-40B4-BE49-F238E27FC236}">
                <a16:creationId xmlns:a16="http://schemas.microsoft.com/office/drawing/2014/main" id="{710B2AD3-6BE2-3948-956F-A709136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48" y="1051560"/>
            <a:ext cx="641204" cy="866492"/>
          </a:xfrm>
          <a:prstGeom prst="rect">
            <a:avLst/>
          </a:prstGeom>
        </p:spPr>
      </p:pic>
      <p:pic>
        <p:nvPicPr>
          <p:cNvPr id="101" name="圖片 30">
            <a:extLst>
              <a:ext uri="{FF2B5EF4-FFF2-40B4-BE49-F238E27FC236}">
                <a16:creationId xmlns:a16="http://schemas.microsoft.com/office/drawing/2014/main" id="{D74B960E-0848-D84B-BEBF-B2D7FB2D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43" y="1188720"/>
            <a:ext cx="641204" cy="866492"/>
          </a:xfrm>
          <a:prstGeom prst="rect">
            <a:avLst/>
          </a:prstGeom>
        </p:spPr>
      </p:pic>
      <p:pic>
        <p:nvPicPr>
          <p:cNvPr id="8" name="圖片 30">
            <a:extLst>
              <a:ext uri="{FF2B5EF4-FFF2-40B4-BE49-F238E27FC236}">
                <a16:creationId xmlns:a16="http://schemas.microsoft.com/office/drawing/2014/main" id="{0F17E538-C913-D308-8630-06E15ED8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31" y="1188720"/>
            <a:ext cx="641204" cy="866492"/>
          </a:xfrm>
          <a:prstGeom prst="rect">
            <a:avLst/>
          </a:prstGeom>
        </p:spPr>
      </p:pic>
      <p:pic>
        <p:nvPicPr>
          <p:cNvPr id="43" name="图片 173" descr="图标&#10;&#10;描述已自动生成">
            <a:extLst>
              <a:ext uri="{FF2B5EF4-FFF2-40B4-BE49-F238E27FC236}">
                <a16:creationId xmlns:a16="http://schemas.microsoft.com/office/drawing/2014/main" id="{090A4482-364A-DE15-29EB-9FE7B98E9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41" y="6105623"/>
            <a:ext cx="456802" cy="456802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45" name="文字方塊 57">
            <a:extLst>
              <a:ext uri="{FF2B5EF4-FFF2-40B4-BE49-F238E27FC236}">
                <a16:creationId xmlns:a16="http://schemas.microsoft.com/office/drawing/2014/main" id="{88554026-03E3-3FD0-4772-BC384460BC2A}"/>
              </a:ext>
            </a:extLst>
          </p:cNvPr>
          <p:cNvSpPr txBox="1"/>
          <p:nvPr/>
        </p:nvSpPr>
        <p:spPr>
          <a:xfrm>
            <a:off x="11149784" y="4841127"/>
            <a:ext cx="99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正式部署</a:t>
            </a:r>
            <a:endParaRPr lang="zh-TW" altLang="en-US" sz="12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  <a:cs typeface="Arial" charset="0"/>
            </a:endParaRPr>
          </a:p>
        </p:txBody>
      </p:sp>
      <p:pic>
        <p:nvPicPr>
          <p:cNvPr id="59" name="图片 173" descr="图标&#10;&#10;描述已自动生成">
            <a:extLst>
              <a:ext uri="{FF2B5EF4-FFF2-40B4-BE49-F238E27FC236}">
                <a16:creationId xmlns:a16="http://schemas.microsoft.com/office/drawing/2014/main" id="{32608268-9CAB-674D-5B06-9632A693C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8" y="6104941"/>
            <a:ext cx="451252" cy="451252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66" name="圖片 30">
            <a:extLst>
              <a:ext uri="{FF2B5EF4-FFF2-40B4-BE49-F238E27FC236}">
                <a16:creationId xmlns:a16="http://schemas.microsoft.com/office/drawing/2014/main" id="{99539BE9-BDDC-1AF4-729A-3369F660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194" y="1227114"/>
            <a:ext cx="641204" cy="866492"/>
          </a:xfrm>
          <a:prstGeom prst="rect">
            <a:avLst/>
          </a:prstGeom>
        </p:spPr>
      </p:pic>
      <p:sp>
        <p:nvSpPr>
          <p:cNvPr id="67" name="文字方塊 57">
            <a:extLst>
              <a:ext uri="{FF2B5EF4-FFF2-40B4-BE49-F238E27FC236}">
                <a16:creationId xmlns:a16="http://schemas.microsoft.com/office/drawing/2014/main" id="{E6678F6C-F2C6-C793-AF40-456C1CB5143A}"/>
              </a:ext>
            </a:extLst>
          </p:cNvPr>
          <p:cNvSpPr txBox="1"/>
          <p:nvPr/>
        </p:nvSpPr>
        <p:spPr>
          <a:xfrm>
            <a:off x="10323892" y="2011680"/>
            <a:ext cx="133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Auditing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資管人員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139" name="文字方塊 57">
            <a:extLst>
              <a:ext uri="{FF2B5EF4-FFF2-40B4-BE49-F238E27FC236}">
                <a16:creationId xmlns:a16="http://schemas.microsoft.com/office/drawing/2014/main" id="{07929111-8EE8-839F-20C8-B4449CA8DC36}"/>
              </a:ext>
            </a:extLst>
          </p:cNvPr>
          <p:cNvSpPr txBox="1"/>
          <p:nvPr/>
        </p:nvSpPr>
        <p:spPr>
          <a:xfrm>
            <a:off x="6124148" y="3635959"/>
            <a:ext cx="90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Gitlab</a:t>
            </a:r>
          </a:p>
          <a:p>
            <a:pPr algn="ctr"/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原碼管控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69" name="文字方塊 57">
            <a:extLst>
              <a:ext uri="{FF2B5EF4-FFF2-40B4-BE49-F238E27FC236}">
                <a16:creationId xmlns:a16="http://schemas.microsoft.com/office/drawing/2014/main" id="{3AD0C343-F2A7-A975-93AD-CCBBB36FA2AA}"/>
              </a:ext>
            </a:extLst>
          </p:cNvPr>
          <p:cNvSpPr txBox="1"/>
          <p:nvPr/>
        </p:nvSpPr>
        <p:spPr>
          <a:xfrm>
            <a:off x="3117900" y="3594459"/>
            <a:ext cx="90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Redmine</a:t>
            </a:r>
            <a:endParaRPr lang="zh-TW" altLang="en-US" sz="12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cxnSp>
        <p:nvCxnSpPr>
          <p:cNvPr id="56" name="肘形接點 55">
            <a:extLst>
              <a:ext uri="{FF2B5EF4-FFF2-40B4-BE49-F238E27FC236}">
                <a16:creationId xmlns:a16="http://schemas.microsoft.com/office/drawing/2014/main" id="{A140334D-FD46-9356-7D85-483DA119DAE8}"/>
              </a:ext>
            </a:extLst>
          </p:cNvPr>
          <p:cNvCxnSpPr>
            <a:cxnSpLocks/>
            <a:stCxn id="10" idx="2"/>
            <a:endCxn id="128" idx="6"/>
          </p:cNvCxnSpPr>
          <p:nvPr/>
        </p:nvCxnSpPr>
        <p:spPr>
          <a:xfrm rot="10800000" flipV="1">
            <a:off x="2413146" y="5211399"/>
            <a:ext cx="1684608" cy="132886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文字方塊 57">
            <a:extLst>
              <a:ext uri="{FF2B5EF4-FFF2-40B4-BE49-F238E27FC236}">
                <a16:creationId xmlns:a16="http://schemas.microsoft.com/office/drawing/2014/main" id="{AEDB2FD5-4B01-D4D7-7773-186B0DA2C295}"/>
              </a:ext>
            </a:extLst>
          </p:cNvPr>
          <p:cNvSpPr txBox="1"/>
          <p:nvPr/>
        </p:nvSpPr>
        <p:spPr>
          <a:xfrm>
            <a:off x="7826134" y="7211998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Harbor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FB14E8E-2245-50CB-9830-AC82D58DCEE7}"/>
              </a:ext>
            </a:extLst>
          </p:cNvPr>
          <p:cNvSpPr txBox="1"/>
          <p:nvPr/>
        </p:nvSpPr>
        <p:spPr>
          <a:xfrm>
            <a:off x="7345946" y="3415586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zh-TW" alt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推送</a:t>
            </a: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Package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3627F7C-127D-717B-5853-FB091ECD77F1}"/>
              </a:ext>
            </a:extLst>
          </p:cNvPr>
          <p:cNvGrpSpPr/>
          <p:nvPr/>
        </p:nvGrpSpPr>
        <p:grpSpPr>
          <a:xfrm>
            <a:off x="8260554" y="6583680"/>
            <a:ext cx="616628" cy="616628"/>
            <a:chOff x="1727119" y="3761282"/>
            <a:chExt cx="616628" cy="616628"/>
          </a:xfrm>
        </p:grpSpPr>
        <p:sp>
          <p:nvSpPr>
            <p:cNvPr id="88" name="椭圆 52">
              <a:extLst>
                <a:ext uri="{FF2B5EF4-FFF2-40B4-BE49-F238E27FC236}">
                  <a16:creationId xmlns:a16="http://schemas.microsoft.com/office/drawing/2014/main" id="{D88EBE1A-3E57-2179-6F12-DB8CAD00904D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89" name="圖形 83">
              <a:extLst>
                <a:ext uri="{FF2B5EF4-FFF2-40B4-BE49-F238E27FC236}">
                  <a16:creationId xmlns:a16="http://schemas.microsoft.com/office/drawing/2014/main" id="{9F095389-E5D5-72CA-700F-FB32843A2E4D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DE1F2D38-5035-8D6E-165E-07207DE87BF6}"/>
              </a:ext>
            </a:extLst>
          </p:cNvPr>
          <p:cNvGrpSpPr/>
          <p:nvPr/>
        </p:nvGrpSpPr>
        <p:grpSpPr>
          <a:xfrm>
            <a:off x="8270260" y="5253691"/>
            <a:ext cx="616628" cy="616628"/>
            <a:chOff x="1727119" y="3761282"/>
            <a:chExt cx="616628" cy="616628"/>
          </a:xfrm>
        </p:grpSpPr>
        <p:sp>
          <p:nvSpPr>
            <p:cNvPr id="91" name="椭圆 52">
              <a:extLst>
                <a:ext uri="{FF2B5EF4-FFF2-40B4-BE49-F238E27FC236}">
                  <a16:creationId xmlns:a16="http://schemas.microsoft.com/office/drawing/2014/main" id="{5D345AC0-1E85-4D2B-9E06-60EB4C0DAEE7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92" name="圖形 83">
              <a:extLst>
                <a:ext uri="{FF2B5EF4-FFF2-40B4-BE49-F238E27FC236}">
                  <a16:creationId xmlns:a16="http://schemas.microsoft.com/office/drawing/2014/main" id="{DB34EC8A-E26F-78C3-C50A-0F171C839A53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09" name="文字方塊 57">
            <a:extLst>
              <a:ext uri="{FF2B5EF4-FFF2-40B4-BE49-F238E27FC236}">
                <a16:creationId xmlns:a16="http://schemas.microsoft.com/office/drawing/2014/main" id="{78EAF25F-82F9-0037-7CA9-F55E816FC9B5}"/>
              </a:ext>
            </a:extLst>
          </p:cNvPr>
          <p:cNvSpPr txBox="1"/>
          <p:nvPr/>
        </p:nvSpPr>
        <p:spPr>
          <a:xfrm>
            <a:off x="7849443" y="5898459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Nexus-prod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1F148524-9E2C-D535-E445-84F0D3B36CD2}"/>
              </a:ext>
            </a:extLst>
          </p:cNvPr>
          <p:cNvGrpSpPr/>
          <p:nvPr/>
        </p:nvGrpSpPr>
        <p:grpSpPr>
          <a:xfrm>
            <a:off x="1789471" y="4780225"/>
            <a:ext cx="616628" cy="616628"/>
            <a:chOff x="2749394" y="3383578"/>
            <a:chExt cx="616628" cy="616628"/>
          </a:xfrm>
        </p:grpSpPr>
        <p:sp>
          <p:nvSpPr>
            <p:cNvPr id="118" name="椭圆 52">
              <a:extLst>
                <a:ext uri="{FF2B5EF4-FFF2-40B4-BE49-F238E27FC236}">
                  <a16:creationId xmlns:a16="http://schemas.microsoft.com/office/drawing/2014/main" id="{EF558D72-9D86-2822-2D71-CB981BB6315A}"/>
                </a:ext>
              </a:extLst>
            </p:cNvPr>
            <p:cNvSpPr/>
            <p:nvPr/>
          </p:nvSpPr>
          <p:spPr>
            <a:xfrm>
              <a:off x="2749394" y="3383578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1" name="圖形 119">
              <a:extLst>
                <a:ext uri="{FF2B5EF4-FFF2-40B4-BE49-F238E27FC236}">
                  <a16:creationId xmlns:a16="http://schemas.microsoft.com/office/drawing/2014/main" id="{E3AF5D76-7ABD-80DE-7C4C-4E7F86AFA402}"/>
                </a:ext>
              </a:extLst>
            </p:cNvPr>
            <p:cNvSpPr/>
            <p:nvPr/>
          </p:nvSpPr>
          <p:spPr>
            <a:xfrm>
              <a:off x="2836998" y="3509942"/>
              <a:ext cx="402319" cy="389377"/>
            </a:xfrm>
            <a:custGeom>
              <a:avLst/>
              <a:gdLst>
                <a:gd name="connsiteX0" fmla="*/ 149400 w 228600"/>
                <a:gd name="connsiteY0" fmla="*/ 0 h 221246"/>
                <a:gd name="connsiteX1" fmla="*/ 144971 w 228600"/>
                <a:gd name="connsiteY1" fmla="*/ 7296 h 221246"/>
                <a:gd name="connsiteX2" fmla="*/ 220847 w 228600"/>
                <a:gd name="connsiteY2" fmla="*/ 91973 h 221246"/>
                <a:gd name="connsiteX3" fmla="*/ 228600 w 228600"/>
                <a:gd name="connsiteY3" fmla="*/ 88430 h 221246"/>
                <a:gd name="connsiteX4" fmla="*/ 149400 w 228600"/>
                <a:gd name="connsiteY4" fmla="*/ 0 h 221246"/>
                <a:gd name="connsiteX5" fmla="*/ 80601 w 228600"/>
                <a:gd name="connsiteY5" fmla="*/ 4991 h 221246"/>
                <a:gd name="connsiteX6" fmla="*/ 77695 w 228600"/>
                <a:gd name="connsiteY6" fmla="*/ 15230 h 221246"/>
                <a:gd name="connsiteX7" fmla="*/ 211017 w 228600"/>
                <a:gd name="connsiteY7" fmla="*/ 152591 h 221246"/>
                <a:gd name="connsiteX8" fmla="*/ 221351 w 228600"/>
                <a:gd name="connsiteY8" fmla="*/ 150133 h 221246"/>
                <a:gd name="connsiteX9" fmla="*/ 80601 w 228600"/>
                <a:gd name="connsiteY9" fmla="*/ 4982 h 221246"/>
                <a:gd name="connsiteX10" fmla="*/ 0 w 228600"/>
                <a:gd name="connsiteY10" fmla="*/ 21727 h 221246"/>
                <a:gd name="connsiteX11" fmla="*/ 0 w 228600"/>
                <a:gd name="connsiteY11" fmla="*/ 34509 h 221246"/>
                <a:gd name="connsiteX12" fmla="*/ 189386 w 228600"/>
                <a:gd name="connsiteY12" fmla="*/ 221247 h 221246"/>
                <a:gd name="connsiteX13" fmla="*/ 202168 w 228600"/>
                <a:gd name="connsiteY13" fmla="*/ 221247 h 221246"/>
                <a:gd name="connsiteX14" fmla="*/ 0 w 228600"/>
                <a:gd name="connsiteY14" fmla="*/ 21727 h 22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600" h="221246">
                  <a:moveTo>
                    <a:pt x="149400" y="0"/>
                  </a:moveTo>
                  <a:lnTo>
                    <a:pt x="144971" y="7296"/>
                  </a:lnTo>
                  <a:cubicBezTo>
                    <a:pt x="178089" y="27413"/>
                    <a:pt x="205026" y="57493"/>
                    <a:pt x="220847" y="91973"/>
                  </a:cubicBezTo>
                  <a:lnTo>
                    <a:pt x="228600" y="88430"/>
                  </a:lnTo>
                  <a:cubicBezTo>
                    <a:pt x="212084" y="52397"/>
                    <a:pt x="183956" y="20993"/>
                    <a:pt x="149400" y="0"/>
                  </a:cubicBezTo>
                  <a:close/>
                  <a:moveTo>
                    <a:pt x="80601" y="4991"/>
                  </a:moveTo>
                  <a:lnTo>
                    <a:pt x="77695" y="15230"/>
                  </a:lnTo>
                  <a:cubicBezTo>
                    <a:pt x="143323" y="34052"/>
                    <a:pt x="195653" y="88001"/>
                    <a:pt x="211017" y="152591"/>
                  </a:cubicBezTo>
                  <a:lnTo>
                    <a:pt x="221351" y="150133"/>
                  </a:lnTo>
                  <a:cubicBezTo>
                    <a:pt x="205121" y="81829"/>
                    <a:pt x="149876" y="24870"/>
                    <a:pt x="80601" y="4982"/>
                  </a:cubicBezTo>
                  <a:close/>
                  <a:moveTo>
                    <a:pt x="0" y="21727"/>
                  </a:moveTo>
                  <a:lnTo>
                    <a:pt x="0" y="34509"/>
                  </a:lnTo>
                  <a:cubicBezTo>
                    <a:pt x="104423" y="34509"/>
                    <a:pt x="189386" y="118281"/>
                    <a:pt x="189386" y="221247"/>
                  </a:cubicBezTo>
                  <a:lnTo>
                    <a:pt x="202168" y="221247"/>
                  </a:lnTo>
                  <a:cubicBezTo>
                    <a:pt x="202168" y="111233"/>
                    <a:pt x="111471" y="21727"/>
                    <a:pt x="0" y="2172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23" name="文字方塊 57">
            <a:extLst>
              <a:ext uri="{FF2B5EF4-FFF2-40B4-BE49-F238E27FC236}">
                <a16:creationId xmlns:a16="http://schemas.microsoft.com/office/drawing/2014/main" id="{B26715EC-341A-6588-4D16-B4341E256E79}"/>
              </a:ext>
            </a:extLst>
          </p:cNvPr>
          <p:cNvSpPr txBox="1"/>
          <p:nvPr/>
        </p:nvSpPr>
        <p:spPr>
          <a:xfrm>
            <a:off x="1347245" y="5399842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Sonarqube</a:t>
            </a:r>
            <a:b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</a:br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掃描程式碼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BC35C2F3-01F4-919C-9955-473582E98296}"/>
              </a:ext>
            </a:extLst>
          </p:cNvPr>
          <p:cNvGrpSpPr/>
          <p:nvPr/>
        </p:nvGrpSpPr>
        <p:grpSpPr>
          <a:xfrm>
            <a:off x="6276707" y="2987757"/>
            <a:ext cx="616628" cy="616628"/>
            <a:chOff x="5921680" y="3152380"/>
            <a:chExt cx="616628" cy="616628"/>
          </a:xfrm>
        </p:grpSpPr>
        <p:sp>
          <p:nvSpPr>
            <p:cNvPr id="39" name="椭圆 50">
              <a:extLst>
                <a:ext uri="{FF2B5EF4-FFF2-40B4-BE49-F238E27FC236}">
                  <a16:creationId xmlns:a16="http://schemas.microsoft.com/office/drawing/2014/main" id="{D79CE474-6308-2898-BAC8-B0A4F3FCBE55}"/>
                </a:ext>
              </a:extLst>
            </p:cNvPr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6" name="圖形 124">
              <a:extLst>
                <a:ext uri="{FF2B5EF4-FFF2-40B4-BE49-F238E27FC236}">
                  <a16:creationId xmlns:a16="http://schemas.microsoft.com/office/drawing/2014/main" id="{3D6B01E0-8FE0-97D0-16D7-8E479F7EBB5D}"/>
                </a:ext>
              </a:extLst>
            </p:cNvPr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>
                <a:gd name="connsiteX0" fmla="*/ 373890 w 375000"/>
                <a:gd name="connsiteY0" fmla="*/ 194266 h 346880"/>
                <a:gd name="connsiteX1" fmla="*/ 354201 w 375000"/>
                <a:gd name="connsiteY1" fmla="*/ 133886 h 346880"/>
                <a:gd name="connsiteX2" fmla="*/ 353826 w 375000"/>
                <a:gd name="connsiteY2" fmla="*/ 132198 h 346880"/>
                <a:gd name="connsiteX3" fmla="*/ 314261 w 375000"/>
                <a:gd name="connsiteY3" fmla="*/ 10688 h 346880"/>
                <a:gd name="connsiteX4" fmla="*/ 299259 w 375000"/>
                <a:gd name="connsiteY4" fmla="*/ 0 h 346880"/>
                <a:gd name="connsiteX5" fmla="*/ 284446 w 375000"/>
                <a:gd name="connsiteY5" fmla="*/ 10876 h 346880"/>
                <a:gd name="connsiteX6" fmla="*/ 246943 w 375000"/>
                <a:gd name="connsiteY6" fmla="*/ 126573 h 346880"/>
                <a:gd name="connsiteX7" fmla="*/ 128246 w 375000"/>
                <a:gd name="connsiteY7" fmla="*/ 126573 h 346880"/>
                <a:gd name="connsiteX8" fmla="*/ 90555 w 375000"/>
                <a:gd name="connsiteY8" fmla="*/ 10876 h 346880"/>
                <a:gd name="connsiteX9" fmla="*/ 75741 w 375000"/>
                <a:gd name="connsiteY9" fmla="*/ 0 h 346880"/>
                <a:gd name="connsiteX10" fmla="*/ 75741 w 375000"/>
                <a:gd name="connsiteY10" fmla="*/ 0 h 346880"/>
                <a:gd name="connsiteX11" fmla="*/ 60740 w 375000"/>
                <a:gd name="connsiteY11" fmla="*/ 10876 h 346880"/>
                <a:gd name="connsiteX12" fmla="*/ 21175 w 375000"/>
                <a:gd name="connsiteY12" fmla="*/ 132573 h 346880"/>
                <a:gd name="connsiteX13" fmla="*/ 21175 w 375000"/>
                <a:gd name="connsiteY13" fmla="*/ 132761 h 346880"/>
                <a:gd name="connsiteX14" fmla="*/ 1110 w 375000"/>
                <a:gd name="connsiteY14" fmla="*/ 194266 h 346880"/>
                <a:gd name="connsiteX15" fmla="*/ 9361 w 375000"/>
                <a:gd name="connsiteY15" fmla="*/ 219393 h 346880"/>
                <a:gd name="connsiteX16" fmla="*/ 182250 w 375000"/>
                <a:gd name="connsiteY16" fmla="*/ 345215 h 346880"/>
                <a:gd name="connsiteX17" fmla="*/ 192751 w 375000"/>
                <a:gd name="connsiteY17" fmla="*/ 345028 h 346880"/>
                <a:gd name="connsiteX18" fmla="*/ 365640 w 375000"/>
                <a:gd name="connsiteY18" fmla="*/ 219393 h 346880"/>
                <a:gd name="connsiteX19" fmla="*/ 373890 w 375000"/>
                <a:gd name="connsiteY19" fmla="*/ 194266 h 346880"/>
                <a:gd name="connsiteX20" fmla="*/ 115307 w 375000"/>
                <a:gd name="connsiteY20" fmla="*/ 144387 h 346880"/>
                <a:gd name="connsiteX21" fmla="*/ 163498 w 375000"/>
                <a:gd name="connsiteY21" fmla="*/ 292711 h 346880"/>
                <a:gd name="connsiteX22" fmla="*/ 47802 w 375000"/>
                <a:gd name="connsiteY22" fmla="*/ 144387 h 346880"/>
                <a:gd name="connsiteX23" fmla="*/ 211502 w 375000"/>
                <a:gd name="connsiteY23" fmla="*/ 292898 h 346880"/>
                <a:gd name="connsiteX24" fmla="*/ 257819 w 375000"/>
                <a:gd name="connsiteY24" fmla="*/ 150575 h 346880"/>
                <a:gd name="connsiteX25" fmla="*/ 259694 w 375000"/>
                <a:gd name="connsiteY25" fmla="*/ 144387 h 346880"/>
                <a:gd name="connsiteX26" fmla="*/ 327387 w 375000"/>
                <a:gd name="connsiteY26" fmla="*/ 144387 h 346880"/>
                <a:gd name="connsiteX27" fmla="*/ 222566 w 375000"/>
                <a:gd name="connsiteY27" fmla="*/ 278647 h 346880"/>
                <a:gd name="connsiteX28" fmla="*/ 299447 w 375000"/>
                <a:gd name="connsiteY28" fmla="*/ 22314 h 346880"/>
                <a:gd name="connsiteX29" fmla="*/ 333387 w 375000"/>
                <a:gd name="connsiteY29" fmla="*/ 126573 h 346880"/>
                <a:gd name="connsiteX30" fmla="*/ 265507 w 375000"/>
                <a:gd name="connsiteY30" fmla="*/ 126573 h 346880"/>
                <a:gd name="connsiteX31" fmla="*/ 241130 w 375000"/>
                <a:gd name="connsiteY31" fmla="*/ 144387 h 346880"/>
                <a:gd name="connsiteX32" fmla="*/ 207564 w 375000"/>
                <a:gd name="connsiteY32" fmla="*/ 247707 h 346880"/>
                <a:gd name="connsiteX33" fmla="*/ 187500 w 375000"/>
                <a:gd name="connsiteY33" fmla="*/ 309212 h 346880"/>
                <a:gd name="connsiteX34" fmla="*/ 133871 w 375000"/>
                <a:gd name="connsiteY34" fmla="*/ 144387 h 346880"/>
                <a:gd name="connsiteX35" fmla="*/ 75554 w 375000"/>
                <a:gd name="connsiteY35" fmla="*/ 22314 h 346880"/>
                <a:gd name="connsiteX36" fmla="*/ 109494 w 375000"/>
                <a:gd name="connsiteY36" fmla="*/ 126573 h 346880"/>
                <a:gd name="connsiteX37" fmla="*/ 41801 w 375000"/>
                <a:gd name="connsiteY37" fmla="*/ 126573 h 346880"/>
                <a:gd name="connsiteX38" fmla="*/ 19674 w 375000"/>
                <a:gd name="connsiteY38" fmla="*/ 205141 h 346880"/>
                <a:gd name="connsiteX39" fmla="*/ 17987 w 375000"/>
                <a:gd name="connsiteY39" fmla="*/ 199703 h 346880"/>
                <a:gd name="connsiteX40" fmla="*/ 32800 w 375000"/>
                <a:gd name="connsiteY40" fmla="*/ 154137 h 346880"/>
                <a:gd name="connsiteX41" fmla="*/ 141934 w 375000"/>
                <a:gd name="connsiteY41" fmla="*/ 293836 h 346880"/>
                <a:gd name="connsiteX42" fmla="*/ 355326 w 375000"/>
                <a:gd name="connsiteY42" fmla="*/ 205141 h 346880"/>
                <a:gd name="connsiteX43" fmla="*/ 233254 w 375000"/>
                <a:gd name="connsiteY43" fmla="*/ 293836 h 346880"/>
                <a:gd name="connsiteX44" fmla="*/ 233629 w 375000"/>
                <a:gd name="connsiteY44" fmla="*/ 293273 h 346880"/>
                <a:gd name="connsiteX45" fmla="*/ 342200 w 375000"/>
                <a:gd name="connsiteY45" fmla="*/ 154137 h 346880"/>
                <a:gd name="connsiteX46" fmla="*/ 357014 w 375000"/>
                <a:gd name="connsiteY46" fmla="*/ 199703 h 346880"/>
                <a:gd name="connsiteX47" fmla="*/ 355326 w 375000"/>
                <a:gd name="connsiteY47" fmla="*/ 205141 h 34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5000" h="34688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1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7C7DAF5C-B652-FC02-179F-E27A480137ED}"/>
              </a:ext>
            </a:extLst>
          </p:cNvPr>
          <p:cNvGrpSpPr/>
          <p:nvPr/>
        </p:nvGrpSpPr>
        <p:grpSpPr>
          <a:xfrm>
            <a:off x="3270459" y="2946257"/>
            <a:ext cx="616628" cy="616628"/>
            <a:chOff x="4902567" y="3148013"/>
            <a:chExt cx="616628" cy="616628"/>
          </a:xfrm>
        </p:grpSpPr>
        <p:sp>
          <p:nvSpPr>
            <p:cNvPr id="167" name="椭圆 50">
              <a:extLst>
                <a:ext uri="{FF2B5EF4-FFF2-40B4-BE49-F238E27FC236}">
                  <a16:creationId xmlns:a16="http://schemas.microsoft.com/office/drawing/2014/main" id="{9A330FF2-6158-1033-8AD2-ED523CC20B42}"/>
                </a:ext>
              </a:extLst>
            </p:cNvPr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30" name="圖形 128">
              <a:extLst>
                <a:ext uri="{FF2B5EF4-FFF2-40B4-BE49-F238E27FC236}">
                  <a16:creationId xmlns:a16="http://schemas.microsoft.com/office/drawing/2014/main" id="{2FC7883C-2A9D-8844-EFF8-86ADF7E1E85C}"/>
                </a:ext>
              </a:extLst>
            </p:cNvPr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>
                <a:gd name="connsiteX0" fmla="*/ 19261 w 423301"/>
                <a:gd name="connsiteY0" fmla="*/ 197820 h 286720"/>
                <a:gd name="connsiteX1" fmla="*/ 91539 w 423301"/>
                <a:gd name="connsiteY1" fmla="*/ 215545 h 286720"/>
                <a:gd name="connsiteX2" fmla="*/ 93990 w 423301"/>
                <a:gd name="connsiteY2" fmla="*/ 219249 h 286720"/>
                <a:gd name="connsiteX3" fmla="*/ 90851 w 423301"/>
                <a:gd name="connsiteY3" fmla="*/ 283519 h 286720"/>
                <a:gd name="connsiteX4" fmla="*/ 88153 w 423301"/>
                <a:gd name="connsiteY4" fmla="*/ 286694 h 286720"/>
                <a:gd name="connsiteX5" fmla="*/ 2964 w 423301"/>
                <a:gd name="connsiteY5" fmla="*/ 286694 h 286720"/>
                <a:gd name="connsiteX6" fmla="*/ 72 w 423301"/>
                <a:gd name="connsiteY6" fmla="*/ 283343 h 286720"/>
                <a:gd name="connsiteX7" fmla="*/ 15557 w 423301"/>
                <a:gd name="connsiteY7" fmla="*/ 199637 h 286720"/>
                <a:gd name="connsiteX8" fmla="*/ 19261 w 423301"/>
                <a:gd name="connsiteY8" fmla="*/ 197820 h 286720"/>
                <a:gd name="connsiteX9" fmla="*/ 404036 w 423301"/>
                <a:gd name="connsiteY9" fmla="*/ 197820 h 286720"/>
                <a:gd name="connsiteX10" fmla="*/ 331759 w 423301"/>
                <a:gd name="connsiteY10" fmla="*/ 215545 h 286720"/>
                <a:gd name="connsiteX11" fmla="*/ 329307 w 423301"/>
                <a:gd name="connsiteY11" fmla="*/ 219249 h 286720"/>
                <a:gd name="connsiteX12" fmla="*/ 332447 w 423301"/>
                <a:gd name="connsiteY12" fmla="*/ 283519 h 286720"/>
                <a:gd name="connsiteX13" fmla="*/ 335145 w 423301"/>
                <a:gd name="connsiteY13" fmla="*/ 286694 h 286720"/>
                <a:gd name="connsiteX14" fmla="*/ 420333 w 423301"/>
                <a:gd name="connsiteY14" fmla="*/ 286694 h 286720"/>
                <a:gd name="connsiteX15" fmla="*/ 423226 w 423301"/>
                <a:gd name="connsiteY15" fmla="*/ 283343 h 286720"/>
                <a:gd name="connsiteX16" fmla="*/ 407740 w 423301"/>
                <a:gd name="connsiteY16" fmla="*/ 199637 h 286720"/>
                <a:gd name="connsiteX17" fmla="*/ 404036 w 423301"/>
                <a:gd name="connsiteY17" fmla="*/ 197820 h 286720"/>
                <a:gd name="connsiteX18" fmla="*/ 370014 w 423301"/>
                <a:gd name="connsiteY18" fmla="*/ 103390 h 286720"/>
                <a:gd name="connsiteX19" fmla="*/ 309201 w 423301"/>
                <a:gd name="connsiteY19" fmla="*/ 132791 h 286720"/>
                <a:gd name="connsiteX20" fmla="*/ 307754 w 423301"/>
                <a:gd name="connsiteY20" fmla="*/ 136530 h 286720"/>
                <a:gd name="connsiteX21" fmla="*/ 325215 w 423301"/>
                <a:gd name="connsiteY21" fmla="*/ 193869 h 286720"/>
                <a:gd name="connsiteX22" fmla="*/ 328196 w 423301"/>
                <a:gd name="connsiteY22" fmla="*/ 196197 h 286720"/>
                <a:gd name="connsiteX23" fmla="*/ 396611 w 423301"/>
                <a:gd name="connsiteY23" fmla="*/ 166496 h 286720"/>
                <a:gd name="connsiteX24" fmla="*/ 397810 w 423301"/>
                <a:gd name="connsiteY24" fmla="*/ 163092 h 286720"/>
                <a:gd name="connsiteX25" fmla="*/ 373083 w 423301"/>
                <a:gd name="connsiteY25" fmla="*/ 104166 h 286720"/>
                <a:gd name="connsiteX26" fmla="*/ 370014 w 423301"/>
                <a:gd name="connsiteY26" fmla="*/ 103390 h 286720"/>
                <a:gd name="connsiteX27" fmla="*/ 53284 w 423301"/>
                <a:gd name="connsiteY27" fmla="*/ 103390 h 286720"/>
                <a:gd name="connsiteX28" fmla="*/ 114097 w 423301"/>
                <a:gd name="connsiteY28" fmla="*/ 132791 h 286720"/>
                <a:gd name="connsiteX29" fmla="*/ 115543 w 423301"/>
                <a:gd name="connsiteY29" fmla="*/ 136530 h 286720"/>
                <a:gd name="connsiteX30" fmla="*/ 98065 w 423301"/>
                <a:gd name="connsiteY30" fmla="*/ 193869 h 286720"/>
                <a:gd name="connsiteX31" fmla="*/ 95084 w 423301"/>
                <a:gd name="connsiteY31" fmla="*/ 196197 h 286720"/>
                <a:gd name="connsiteX32" fmla="*/ 26687 w 423301"/>
                <a:gd name="connsiteY32" fmla="*/ 166496 h 286720"/>
                <a:gd name="connsiteX33" fmla="*/ 25487 w 423301"/>
                <a:gd name="connsiteY33" fmla="*/ 163092 h 286720"/>
                <a:gd name="connsiteX34" fmla="*/ 50215 w 423301"/>
                <a:gd name="connsiteY34" fmla="*/ 104166 h 286720"/>
                <a:gd name="connsiteX35" fmla="*/ 53284 w 423301"/>
                <a:gd name="connsiteY35" fmla="*/ 103390 h 286720"/>
                <a:gd name="connsiteX36" fmla="*/ 125332 w 423301"/>
                <a:gd name="connsiteY36" fmla="*/ 26350 h 286720"/>
                <a:gd name="connsiteX37" fmla="*/ 165933 w 423301"/>
                <a:gd name="connsiteY37" fmla="*/ 73636 h 286720"/>
                <a:gd name="connsiteX38" fmla="*/ 165369 w 423301"/>
                <a:gd name="connsiteY38" fmla="*/ 77551 h 286720"/>
                <a:gd name="connsiteX39" fmla="*/ 127254 w 423301"/>
                <a:gd name="connsiteY39" fmla="*/ 114784 h 286720"/>
                <a:gd name="connsiteX40" fmla="*/ 123092 w 423301"/>
                <a:gd name="connsiteY40" fmla="*/ 115595 h 286720"/>
                <a:gd name="connsiteX41" fmla="*/ 71644 w 423301"/>
                <a:gd name="connsiteY41" fmla="*/ 77075 h 286720"/>
                <a:gd name="connsiteX42" fmla="*/ 71362 w 423301"/>
                <a:gd name="connsiteY42" fmla="*/ 73195 h 286720"/>
                <a:gd name="connsiteX43" fmla="*/ 121999 w 423301"/>
                <a:gd name="connsiteY43" fmla="*/ 25768 h 286720"/>
                <a:gd name="connsiteX44" fmla="*/ 125332 w 423301"/>
                <a:gd name="connsiteY44" fmla="*/ 26350 h 286720"/>
                <a:gd name="connsiteX45" fmla="*/ 297966 w 423301"/>
                <a:gd name="connsiteY45" fmla="*/ 26350 h 286720"/>
                <a:gd name="connsiteX46" fmla="*/ 257365 w 423301"/>
                <a:gd name="connsiteY46" fmla="*/ 73636 h 286720"/>
                <a:gd name="connsiteX47" fmla="*/ 257929 w 423301"/>
                <a:gd name="connsiteY47" fmla="*/ 77551 h 286720"/>
                <a:gd name="connsiteX48" fmla="*/ 296043 w 423301"/>
                <a:gd name="connsiteY48" fmla="*/ 114784 h 286720"/>
                <a:gd name="connsiteX49" fmla="*/ 300206 w 423301"/>
                <a:gd name="connsiteY49" fmla="*/ 115595 h 286720"/>
                <a:gd name="connsiteX50" fmla="*/ 351654 w 423301"/>
                <a:gd name="connsiteY50" fmla="*/ 77075 h 286720"/>
                <a:gd name="connsiteX51" fmla="*/ 351936 w 423301"/>
                <a:gd name="connsiteY51" fmla="*/ 73195 h 286720"/>
                <a:gd name="connsiteX52" fmla="*/ 301299 w 423301"/>
                <a:gd name="connsiteY52" fmla="*/ 25768 h 286720"/>
                <a:gd name="connsiteX53" fmla="*/ 297966 w 423301"/>
                <a:gd name="connsiteY53" fmla="*/ 26350 h 286720"/>
                <a:gd name="connsiteX54" fmla="*/ 211649 w 423301"/>
                <a:gd name="connsiteY54" fmla="*/ 66828 h 286720"/>
                <a:gd name="connsiteX55" fmla="*/ 237117 w 423301"/>
                <a:gd name="connsiteY55" fmla="*/ 68468 h 286720"/>
                <a:gd name="connsiteX56" fmla="*/ 241015 w 423301"/>
                <a:gd name="connsiteY56" fmla="*/ 66916 h 286720"/>
                <a:gd name="connsiteX57" fmla="*/ 266571 w 423301"/>
                <a:gd name="connsiteY57" fmla="*/ 13510 h 286720"/>
                <a:gd name="connsiteX58" fmla="*/ 264702 w 423301"/>
                <a:gd name="connsiteY58" fmla="*/ 10194 h 286720"/>
                <a:gd name="connsiteX59" fmla="*/ 211649 w 423301"/>
                <a:gd name="connsiteY59" fmla="*/ 0 h 286720"/>
                <a:gd name="connsiteX60" fmla="*/ 158596 w 423301"/>
                <a:gd name="connsiteY60" fmla="*/ 10194 h 286720"/>
                <a:gd name="connsiteX61" fmla="*/ 156726 w 423301"/>
                <a:gd name="connsiteY61" fmla="*/ 13510 h 286720"/>
                <a:gd name="connsiteX62" fmla="*/ 182283 w 423301"/>
                <a:gd name="connsiteY62" fmla="*/ 66916 h 286720"/>
                <a:gd name="connsiteX63" fmla="*/ 186181 w 423301"/>
                <a:gd name="connsiteY63" fmla="*/ 68468 h 286720"/>
                <a:gd name="connsiteX64" fmla="*/ 211649 w 423301"/>
                <a:gd name="connsiteY64" fmla="*/ 66828 h 28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23301" h="28672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13F71160-7022-E0A1-1CDA-375FBD542E8F}"/>
              </a:ext>
            </a:extLst>
          </p:cNvPr>
          <p:cNvSpPr txBox="1"/>
          <p:nvPr/>
        </p:nvSpPr>
        <p:spPr>
          <a:xfrm>
            <a:off x="7849306" y="4666457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Nexus-stage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17FDDAE-24CC-0DF6-5A66-6AA9A1D541CF}"/>
              </a:ext>
            </a:extLst>
          </p:cNvPr>
          <p:cNvGrpSpPr/>
          <p:nvPr/>
        </p:nvGrpSpPr>
        <p:grpSpPr>
          <a:xfrm>
            <a:off x="8249284" y="4052314"/>
            <a:ext cx="616628" cy="616628"/>
            <a:chOff x="1727119" y="3761282"/>
            <a:chExt cx="616628" cy="616628"/>
          </a:xfrm>
        </p:grpSpPr>
        <p:sp>
          <p:nvSpPr>
            <p:cNvPr id="27" name="椭圆 52">
              <a:extLst>
                <a:ext uri="{FF2B5EF4-FFF2-40B4-BE49-F238E27FC236}">
                  <a16:creationId xmlns:a16="http://schemas.microsoft.com/office/drawing/2014/main" id="{600603CC-DD89-BBAA-47B0-C9EF14687FEA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8" name="圖形 83">
              <a:extLst>
                <a:ext uri="{FF2B5EF4-FFF2-40B4-BE49-F238E27FC236}">
                  <a16:creationId xmlns:a16="http://schemas.microsoft.com/office/drawing/2014/main" id="{6D000862-232E-F315-9B9A-3D0B1C0BDD16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24" name="文字方塊 57">
            <a:extLst>
              <a:ext uri="{FF2B5EF4-FFF2-40B4-BE49-F238E27FC236}">
                <a16:creationId xmlns:a16="http://schemas.microsoft.com/office/drawing/2014/main" id="{DB0CAE66-BF54-50D0-8CDF-D3131B7B6111}"/>
              </a:ext>
            </a:extLst>
          </p:cNvPr>
          <p:cNvSpPr txBox="1"/>
          <p:nvPr/>
        </p:nvSpPr>
        <p:spPr>
          <a:xfrm>
            <a:off x="1396540" y="6846094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Harbor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69F10CB5-04C1-191E-E2DB-D2218199C635}"/>
              </a:ext>
            </a:extLst>
          </p:cNvPr>
          <p:cNvGrpSpPr/>
          <p:nvPr/>
        </p:nvGrpSpPr>
        <p:grpSpPr>
          <a:xfrm>
            <a:off x="1796518" y="6231951"/>
            <a:ext cx="616628" cy="616628"/>
            <a:chOff x="1727119" y="3761282"/>
            <a:chExt cx="616628" cy="616628"/>
          </a:xfrm>
        </p:grpSpPr>
        <p:sp>
          <p:nvSpPr>
            <p:cNvPr id="128" name="椭圆 52">
              <a:extLst>
                <a:ext uri="{FF2B5EF4-FFF2-40B4-BE49-F238E27FC236}">
                  <a16:creationId xmlns:a16="http://schemas.microsoft.com/office/drawing/2014/main" id="{B09C2D70-A149-DAB7-A465-B70970C0A280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9" name="圖形 83">
              <a:extLst>
                <a:ext uri="{FF2B5EF4-FFF2-40B4-BE49-F238E27FC236}">
                  <a16:creationId xmlns:a16="http://schemas.microsoft.com/office/drawing/2014/main" id="{8C253DB4-0842-BAB6-1B0F-E56EC5808770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33" name="文字方塊 57">
            <a:extLst>
              <a:ext uri="{FF2B5EF4-FFF2-40B4-BE49-F238E27FC236}">
                <a16:creationId xmlns:a16="http://schemas.microsoft.com/office/drawing/2014/main" id="{774A52CE-902B-60B6-10A4-948AF1DFDE8C}"/>
              </a:ext>
            </a:extLst>
          </p:cNvPr>
          <p:cNvSpPr txBox="1"/>
          <p:nvPr/>
        </p:nvSpPr>
        <p:spPr>
          <a:xfrm>
            <a:off x="1392926" y="3717916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66ED86E-EAC2-3DE6-6E6D-6CFB7B7E4902}"/>
              </a:ext>
            </a:extLst>
          </p:cNvPr>
          <p:cNvGrpSpPr/>
          <p:nvPr/>
        </p:nvGrpSpPr>
        <p:grpSpPr>
          <a:xfrm>
            <a:off x="1792904" y="3103773"/>
            <a:ext cx="616628" cy="616628"/>
            <a:chOff x="1727119" y="3761282"/>
            <a:chExt cx="616628" cy="616628"/>
          </a:xfrm>
        </p:grpSpPr>
        <p:sp>
          <p:nvSpPr>
            <p:cNvPr id="136" name="椭圆 52">
              <a:extLst>
                <a:ext uri="{FF2B5EF4-FFF2-40B4-BE49-F238E27FC236}">
                  <a16:creationId xmlns:a16="http://schemas.microsoft.com/office/drawing/2014/main" id="{DE4F15F1-E860-DB00-80CC-4EACFCD4ABA2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37" name="圖形 83">
              <a:extLst>
                <a:ext uri="{FF2B5EF4-FFF2-40B4-BE49-F238E27FC236}">
                  <a16:creationId xmlns:a16="http://schemas.microsoft.com/office/drawing/2014/main" id="{5F975491-F592-A8A3-5D2A-CEFABD42098D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cxnSp>
        <p:nvCxnSpPr>
          <p:cNvPr id="145" name="肘形接點 55">
            <a:extLst>
              <a:ext uri="{FF2B5EF4-FFF2-40B4-BE49-F238E27FC236}">
                <a16:creationId xmlns:a16="http://schemas.microsoft.com/office/drawing/2014/main" id="{B4A00ECE-EC1C-464D-C29E-14AB62B67366}"/>
              </a:ext>
            </a:extLst>
          </p:cNvPr>
          <p:cNvCxnSpPr>
            <a:cxnSpLocks/>
            <a:stCxn id="10" idx="2"/>
            <a:endCxn id="136" idx="6"/>
          </p:cNvCxnSpPr>
          <p:nvPr/>
        </p:nvCxnSpPr>
        <p:spPr>
          <a:xfrm rot="10800000">
            <a:off x="2409532" y="3412087"/>
            <a:ext cx="1688222" cy="1799312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4E00274-82C6-091D-501C-5E3C2BC264DF}"/>
              </a:ext>
            </a:extLst>
          </p:cNvPr>
          <p:cNvSpPr txBox="1"/>
          <p:nvPr/>
        </p:nvSpPr>
        <p:spPr>
          <a:xfrm>
            <a:off x="1528805" y="5860573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(10.21.114.121)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D9EFAF-0277-E20F-5677-AE6DBDB5D08A}"/>
              </a:ext>
            </a:extLst>
          </p:cNvPr>
          <p:cNvSpPr txBox="1"/>
          <p:nvPr/>
        </p:nvSpPr>
        <p:spPr>
          <a:xfrm>
            <a:off x="5968905" y="4116272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(10.22.109.110)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47FFB0-9651-2F61-3B1A-AB22EC59B836}"/>
              </a:ext>
            </a:extLst>
          </p:cNvPr>
          <p:cNvSpPr txBox="1"/>
          <p:nvPr/>
        </p:nvSpPr>
        <p:spPr>
          <a:xfrm>
            <a:off x="3066850" y="3829273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(10.21.109.130)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3AE5DB-C4C8-4D45-7105-8E288DFABDB3}"/>
              </a:ext>
            </a:extLst>
          </p:cNvPr>
          <p:cNvSpPr txBox="1"/>
          <p:nvPr/>
        </p:nvSpPr>
        <p:spPr>
          <a:xfrm>
            <a:off x="1522455" y="4229995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(10.21.114.105)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1EF01B0B-4221-FA2F-C8CE-B3A20E0446D1}"/>
              </a:ext>
            </a:extLst>
          </p:cNvPr>
          <p:cNvSpPr txBox="1"/>
          <p:nvPr/>
        </p:nvSpPr>
        <p:spPr>
          <a:xfrm>
            <a:off x="1517396" y="7354945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(10.21.107.151)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85" name="肘形接點 29">
            <a:extLst>
              <a:ext uri="{FF2B5EF4-FFF2-40B4-BE49-F238E27FC236}">
                <a16:creationId xmlns:a16="http://schemas.microsoft.com/office/drawing/2014/main" id="{3AE337D7-701B-F17D-FC76-319F8808A456}"/>
              </a:ext>
            </a:extLst>
          </p:cNvPr>
          <p:cNvCxnSpPr>
            <a:cxnSpLocks/>
            <a:endCxn id="1082" idx="0"/>
          </p:cNvCxnSpPr>
          <p:nvPr/>
        </p:nvCxnSpPr>
        <p:spPr>
          <a:xfrm rot="16200000" flipH="1">
            <a:off x="6465741" y="4606225"/>
            <a:ext cx="371816" cy="221904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接點 96">
            <a:extLst>
              <a:ext uri="{FF2B5EF4-FFF2-40B4-BE49-F238E27FC236}">
                <a16:creationId xmlns:a16="http://schemas.microsoft.com/office/drawing/2014/main" id="{0E703296-BFE1-8B56-E408-530AFF5A94D6}"/>
              </a:ext>
            </a:extLst>
          </p:cNvPr>
          <p:cNvCxnSpPr>
            <a:cxnSpLocks/>
            <a:stCxn id="1082" idx="6"/>
            <a:endCxn id="27" idx="2"/>
          </p:cNvCxnSpPr>
          <p:nvPr/>
        </p:nvCxnSpPr>
        <p:spPr>
          <a:xfrm flipV="1">
            <a:off x="7070915" y="4360628"/>
            <a:ext cx="1178369" cy="85077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接點: 肘形 115">
            <a:extLst>
              <a:ext uri="{FF2B5EF4-FFF2-40B4-BE49-F238E27FC236}">
                <a16:creationId xmlns:a16="http://schemas.microsoft.com/office/drawing/2014/main" id="{FDA12027-09D7-3650-61C6-FCC0E3B5A36C}"/>
              </a:ext>
            </a:extLst>
          </p:cNvPr>
          <p:cNvCxnSpPr>
            <a:cxnSpLocks/>
            <a:stCxn id="91" idx="6"/>
            <a:endCxn id="1107" idx="2"/>
          </p:cNvCxnSpPr>
          <p:nvPr/>
        </p:nvCxnSpPr>
        <p:spPr>
          <a:xfrm flipV="1">
            <a:off x="8886888" y="5211399"/>
            <a:ext cx="1712840" cy="350606"/>
          </a:xfrm>
          <a:prstGeom prst="bentConnector3">
            <a:avLst>
              <a:gd name="adj1" fmla="val 62118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85EC8261-51B9-D826-402C-12E1A17612E8}"/>
              </a:ext>
            </a:extLst>
          </p:cNvPr>
          <p:cNvCxnSpPr>
            <a:cxnSpLocks/>
            <a:stCxn id="157" idx="4"/>
          </p:cNvCxnSpPr>
          <p:nvPr/>
        </p:nvCxnSpPr>
        <p:spPr>
          <a:xfrm rot="5400000" flipH="1">
            <a:off x="3274130" y="5811528"/>
            <a:ext cx="797054" cy="2497559"/>
          </a:xfrm>
          <a:prstGeom prst="bentConnector4">
            <a:avLst>
              <a:gd name="adj1" fmla="val -28681"/>
              <a:gd name="adj2" fmla="val 67027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肘形 137">
            <a:extLst>
              <a:ext uri="{FF2B5EF4-FFF2-40B4-BE49-F238E27FC236}">
                <a16:creationId xmlns:a16="http://schemas.microsoft.com/office/drawing/2014/main" id="{F3DEDC77-44D7-B6CA-E3AE-0BC3FA65A26C}"/>
              </a:ext>
            </a:extLst>
          </p:cNvPr>
          <p:cNvCxnSpPr>
            <a:cxnSpLocks/>
            <a:stCxn id="1086" idx="4"/>
          </p:cNvCxnSpPr>
          <p:nvPr/>
        </p:nvCxnSpPr>
        <p:spPr>
          <a:xfrm rot="5400000" flipH="1" flipV="1">
            <a:off x="7568410" y="6790286"/>
            <a:ext cx="378107" cy="958990"/>
          </a:xfrm>
          <a:prstGeom prst="bentConnector4">
            <a:avLst>
              <a:gd name="adj1" fmla="val -60459"/>
              <a:gd name="adj2" fmla="val 72701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接點: 肘形 140">
            <a:extLst>
              <a:ext uri="{FF2B5EF4-FFF2-40B4-BE49-F238E27FC236}">
                <a16:creationId xmlns:a16="http://schemas.microsoft.com/office/drawing/2014/main" id="{289EEFFE-B2AD-8F67-D6B1-09B3514D4AA1}"/>
              </a:ext>
            </a:extLst>
          </p:cNvPr>
          <p:cNvCxnSpPr>
            <a:cxnSpLocks/>
            <a:stCxn id="1111" idx="4"/>
            <a:endCxn id="88" idx="6"/>
          </p:cNvCxnSpPr>
          <p:nvPr/>
        </p:nvCxnSpPr>
        <p:spPr>
          <a:xfrm rot="5400000" flipH="1">
            <a:off x="9866876" y="5902300"/>
            <a:ext cx="566840" cy="2546228"/>
          </a:xfrm>
          <a:prstGeom prst="bentConnector4">
            <a:avLst>
              <a:gd name="adj1" fmla="val -40329"/>
              <a:gd name="adj2" fmla="val 7342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50C2B9EC-8993-0AEE-8445-517D5FF798B8}"/>
              </a:ext>
            </a:extLst>
          </p:cNvPr>
          <p:cNvSpPr txBox="1"/>
          <p:nvPr/>
        </p:nvSpPr>
        <p:spPr>
          <a:xfrm>
            <a:off x="8026726" y="511190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(10.22.114.105)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BD2D401A-96A9-4FA5-B97E-23DBA9BC87FC}"/>
              </a:ext>
            </a:extLst>
          </p:cNvPr>
          <p:cNvSpPr txBox="1"/>
          <p:nvPr/>
        </p:nvSpPr>
        <p:spPr>
          <a:xfrm>
            <a:off x="8026726" y="768979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(10.22.107.151)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B5C0F54C-2353-8A50-8464-A9EDE47FD74B}"/>
              </a:ext>
            </a:extLst>
          </p:cNvPr>
          <p:cNvSpPr txBox="1"/>
          <p:nvPr/>
        </p:nvSpPr>
        <p:spPr>
          <a:xfrm>
            <a:off x="8026726" y="6382456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4" name="向下箭號 107">
            <a:extLst>
              <a:ext uri="{FF2B5EF4-FFF2-40B4-BE49-F238E27FC236}">
                <a16:creationId xmlns:a16="http://schemas.microsoft.com/office/drawing/2014/main" id="{8CFF8B38-E6B1-803E-7876-A76D8F86C623}"/>
              </a:ext>
            </a:extLst>
          </p:cNvPr>
          <p:cNvSpPr/>
          <p:nvPr/>
        </p:nvSpPr>
        <p:spPr>
          <a:xfrm>
            <a:off x="10868496" y="2470335"/>
            <a:ext cx="228600" cy="318585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D3046C0B-C73B-B52A-51E5-0F6B4307DD56}"/>
              </a:ext>
            </a:extLst>
          </p:cNvPr>
          <p:cNvCxnSpPr/>
          <p:nvPr/>
        </p:nvCxnSpPr>
        <p:spPr>
          <a:xfrm>
            <a:off x="12801600" y="2099439"/>
            <a:ext cx="7315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B163B02E-DD0B-5F2D-FD8F-BC689FD3DC6F}"/>
              </a:ext>
            </a:extLst>
          </p:cNvPr>
          <p:cNvCxnSpPr/>
          <p:nvPr/>
        </p:nvCxnSpPr>
        <p:spPr>
          <a:xfrm>
            <a:off x="12801600" y="2332995"/>
            <a:ext cx="73152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4EF79550-D506-0507-6CDB-B67F14D6BDFB}"/>
              </a:ext>
            </a:extLst>
          </p:cNvPr>
          <p:cNvSpPr txBox="1"/>
          <p:nvPr/>
        </p:nvSpPr>
        <p:spPr>
          <a:xfrm>
            <a:off x="13650813" y="1993235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443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33158DF3-CC57-613C-4666-E74306E22FA8}"/>
              </a:ext>
            </a:extLst>
          </p:cNvPr>
          <p:cNvSpPr txBox="1"/>
          <p:nvPr/>
        </p:nvSpPr>
        <p:spPr>
          <a:xfrm>
            <a:off x="13650813" y="2239539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22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66" name="肘形接點 55">
            <a:extLst>
              <a:ext uri="{FF2B5EF4-FFF2-40B4-BE49-F238E27FC236}">
                <a16:creationId xmlns:a16="http://schemas.microsoft.com/office/drawing/2014/main" id="{1B4DF7CD-68DA-AC8E-BA75-57605C872F3C}"/>
              </a:ext>
            </a:extLst>
          </p:cNvPr>
          <p:cNvCxnSpPr>
            <a:cxnSpLocks/>
            <a:stCxn id="10" idx="2"/>
            <a:endCxn id="118" idx="6"/>
          </p:cNvCxnSpPr>
          <p:nvPr/>
        </p:nvCxnSpPr>
        <p:spPr>
          <a:xfrm rot="10800000">
            <a:off x="2406100" y="5088539"/>
            <a:ext cx="1691655" cy="12286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6BB25A5A-9060-1B1A-0F9B-DE009B558778}"/>
              </a:ext>
            </a:extLst>
          </p:cNvPr>
          <p:cNvSpPr txBox="1"/>
          <p:nvPr/>
        </p:nvSpPr>
        <p:spPr>
          <a:xfrm>
            <a:off x="13172919" y="1697241"/>
            <a:ext cx="623297" cy="33728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Port</a:t>
            </a:r>
            <a:endParaRPr lang="zh-TW" altLang="en-US" sz="16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59" name="弧形 227">
            <a:extLst>
              <a:ext uri="{FF2B5EF4-FFF2-40B4-BE49-F238E27FC236}">
                <a16:creationId xmlns:a16="http://schemas.microsoft.com/office/drawing/2014/main" id="{1A9F7C55-5E85-A6CB-5820-B52E2AD93332}"/>
              </a:ext>
            </a:extLst>
          </p:cNvPr>
          <p:cNvSpPr/>
          <p:nvPr/>
        </p:nvSpPr>
        <p:spPr>
          <a:xfrm>
            <a:off x="3870739" y="2331720"/>
            <a:ext cx="1060445" cy="1359064"/>
          </a:xfrm>
          <a:prstGeom prst="arc">
            <a:avLst>
              <a:gd name="adj1" fmla="val 12124223"/>
              <a:gd name="adj2" fmla="val 14374914"/>
            </a:avLst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18E8776F-7B89-E846-829D-66D06ADFC03A}"/>
              </a:ext>
            </a:extLst>
          </p:cNvPr>
          <p:cNvGrpSpPr/>
          <p:nvPr/>
        </p:nvGrpSpPr>
        <p:grpSpPr>
          <a:xfrm>
            <a:off x="8243449" y="2712559"/>
            <a:ext cx="616628" cy="616628"/>
            <a:chOff x="1727119" y="3761282"/>
            <a:chExt cx="616628" cy="616628"/>
          </a:xfrm>
        </p:grpSpPr>
        <p:sp>
          <p:nvSpPr>
            <p:cNvPr id="1061" name="椭圆 52">
              <a:extLst>
                <a:ext uri="{FF2B5EF4-FFF2-40B4-BE49-F238E27FC236}">
                  <a16:creationId xmlns:a16="http://schemas.microsoft.com/office/drawing/2014/main" id="{C6A1E43B-5D2A-C06A-AFD5-A5A909F30D64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062" name="圖形 83">
              <a:extLst>
                <a:ext uri="{FF2B5EF4-FFF2-40B4-BE49-F238E27FC236}">
                  <a16:creationId xmlns:a16="http://schemas.microsoft.com/office/drawing/2014/main" id="{33841B03-88E0-D560-F801-9D0E918984AE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063" name="文字方塊 57">
            <a:extLst>
              <a:ext uri="{FF2B5EF4-FFF2-40B4-BE49-F238E27FC236}">
                <a16:creationId xmlns:a16="http://schemas.microsoft.com/office/drawing/2014/main" id="{9259B4E0-DAA9-305A-6B50-A1E7DB7875F4}"/>
              </a:ext>
            </a:extLst>
          </p:cNvPr>
          <p:cNvSpPr txBox="1"/>
          <p:nvPr/>
        </p:nvSpPr>
        <p:spPr>
          <a:xfrm>
            <a:off x="7822632" y="3357327"/>
            <a:ext cx="1532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CICD</a:t>
            </a:r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 </a:t>
            </a:r>
            <a:r>
              <a:rPr lang="en-US" altLang="zh-TW" sz="1400" b="1" dirty="0" err="1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Apiservice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064" name="文字方塊 1063">
            <a:extLst>
              <a:ext uri="{FF2B5EF4-FFF2-40B4-BE49-F238E27FC236}">
                <a16:creationId xmlns:a16="http://schemas.microsoft.com/office/drawing/2014/main" id="{719F21C1-0D0A-FCE0-393D-D3E0228D2F8F}"/>
              </a:ext>
            </a:extLst>
          </p:cNvPr>
          <p:cNvSpPr txBox="1"/>
          <p:nvPr/>
        </p:nvSpPr>
        <p:spPr>
          <a:xfrm>
            <a:off x="7999915" y="384132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(10.22.109.121)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16A8FC7-3FC0-2172-A22C-814430774FBD}"/>
              </a:ext>
            </a:extLst>
          </p:cNvPr>
          <p:cNvSpPr txBox="1"/>
          <p:nvPr/>
        </p:nvSpPr>
        <p:spPr>
          <a:xfrm>
            <a:off x="2587489" y="5377723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zh-TW" alt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推送</a:t>
            </a: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Package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076" name="接點: 肘形 1075">
            <a:extLst>
              <a:ext uri="{FF2B5EF4-FFF2-40B4-BE49-F238E27FC236}">
                <a16:creationId xmlns:a16="http://schemas.microsoft.com/office/drawing/2014/main" id="{3058BE2E-5C38-8F84-E329-1F97E7A36523}"/>
              </a:ext>
            </a:extLst>
          </p:cNvPr>
          <p:cNvCxnSpPr>
            <a:cxnSpLocks/>
            <a:stCxn id="88" idx="2"/>
            <a:endCxn id="1082" idx="6"/>
          </p:cNvCxnSpPr>
          <p:nvPr/>
        </p:nvCxnSpPr>
        <p:spPr>
          <a:xfrm rot="10800000">
            <a:off x="7070916" y="5211400"/>
            <a:ext cx="1189639" cy="1680595"/>
          </a:xfrm>
          <a:prstGeom prst="bentConnector3">
            <a:avLst>
              <a:gd name="adj1" fmla="val 31985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5D320EF-84A2-1E71-167F-A22F506C067F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rot="5400000" flipH="1" flipV="1">
            <a:off x="4265265" y="4578160"/>
            <a:ext cx="465729" cy="184122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6448DEFD-39F8-859F-5F8C-15448D4DC0A0}"/>
              </a:ext>
            </a:extLst>
          </p:cNvPr>
          <p:cNvGrpSpPr/>
          <p:nvPr/>
        </p:nvGrpSpPr>
        <p:grpSpPr>
          <a:xfrm>
            <a:off x="3404177" y="4903085"/>
            <a:ext cx="1952659" cy="2660882"/>
            <a:chOff x="3404177" y="4903085"/>
            <a:chExt cx="1952659" cy="266088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54BB158-F54E-99E7-6F71-FD7D53A84C1D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55" name="组合 85">
                <a:extLst>
                  <a:ext uri="{FF2B5EF4-FFF2-40B4-BE49-F238E27FC236}">
                    <a16:creationId xmlns:a16="http://schemas.microsoft.com/office/drawing/2014/main" id="{501F66BE-12F6-ECE6-8EEF-431B9C0ED797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57" name="椭圆 80">
                  <a:extLst>
                    <a:ext uri="{FF2B5EF4-FFF2-40B4-BE49-F238E27FC236}">
                      <a16:creationId xmlns:a16="http://schemas.microsoft.com/office/drawing/2014/main" id="{C433A1A3-334D-578B-95CC-23B049042EB0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58" name="文字方塊 57">
                  <a:extLst>
                    <a:ext uri="{FF2B5EF4-FFF2-40B4-BE49-F238E27FC236}">
                      <a16:creationId xmlns:a16="http://schemas.microsoft.com/office/drawing/2014/main" id="{BDA93B6C-B11E-A0B9-1063-25E147085841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35" name="Picture 2" descr="OpenShift Logo transparent PNG - StickPNG">
                <a:extLst>
                  <a:ext uri="{FF2B5EF4-FFF2-40B4-BE49-F238E27FC236}">
                    <a16:creationId xmlns:a16="http://schemas.microsoft.com/office/drawing/2014/main" id="{51996BA7-877F-A819-17F7-F99E228F0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文字方塊 57">
              <a:extLst>
                <a:ext uri="{FF2B5EF4-FFF2-40B4-BE49-F238E27FC236}">
                  <a16:creationId xmlns:a16="http://schemas.microsoft.com/office/drawing/2014/main" id="{B714D2DF-CE4B-3312-5739-F256BC63EBD5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(10.21.109.120)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DE6EB9E-117C-8D98-918D-0827413C7CE8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0" name="椭圆 52">
                <a:extLst>
                  <a:ext uri="{FF2B5EF4-FFF2-40B4-BE49-F238E27FC236}">
                    <a16:creationId xmlns:a16="http://schemas.microsoft.com/office/drawing/2014/main" id="{86072B62-E98C-476C-317E-D70363CBD88C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54" name="圖形 48">
                <a:extLst>
                  <a:ext uri="{FF2B5EF4-FFF2-40B4-BE49-F238E27FC236}">
                    <a16:creationId xmlns:a16="http://schemas.microsoft.com/office/drawing/2014/main" id="{8657BEA1-F809-11DC-2CEE-64F7720068CA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958D68-0988-FD03-6CBE-A0477A22710F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78" name="接點: 肘形 177">
              <a:extLst>
                <a:ext uri="{FF2B5EF4-FFF2-40B4-BE49-F238E27FC236}">
                  <a16:creationId xmlns:a16="http://schemas.microsoft.com/office/drawing/2014/main" id="{FCEC5058-BB7D-C453-4BE9-B4D236889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E5F8D819-2074-6793-BB4E-058F85ED2854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41" name="椭圆 80">
                <a:extLst>
                  <a:ext uri="{FF2B5EF4-FFF2-40B4-BE49-F238E27FC236}">
                    <a16:creationId xmlns:a16="http://schemas.microsoft.com/office/drawing/2014/main" id="{A0401000-9536-EE62-7FC4-72E3D1027593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040" name="椭圆 80">
                <a:extLst>
                  <a:ext uri="{FF2B5EF4-FFF2-40B4-BE49-F238E27FC236}">
                    <a16:creationId xmlns:a16="http://schemas.microsoft.com/office/drawing/2014/main" id="{04D83E70-4049-77DE-ABA6-A8226339F4D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14556CFB-6C2E-4CDD-44F5-DC346449E2CA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99" name="组合 85">
                  <a:extLst>
                    <a:ext uri="{FF2B5EF4-FFF2-40B4-BE49-F238E27FC236}">
                      <a16:creationId xmlns:a16="http://schemas.microsoft.com/office/drawing/2014/main" id="{18CB7660-273E-CCEA-EAA3-826B62A814B1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0" name="椭圆 80">
                    <a:extLst>
                      <a:ext uri="{FF2B5EF4-FFF2-40B4-BE49-F238E27FC236}">
                        <a16:creationId xmlns:a16="http://schemas.microsoft.com/office/drawing/2014/main" id="{F44717EF-E09F-CCF1-2448-8B917E804842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02" name="文字方塊 57">
                    <a:extLst>
                      <a:ext uri="{FF2B5EF4-FFF2-40B4-BE49-F238E27FC236}">
                        <a16:creationId xmlns:a16="http://schemas.microsoft.com/office/drawing/2014/main" id="{3854B774-1604-FF82-A60D-92149E920145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4" name="圖形 13" descr="電腦 以實心填滿">
                  <a:extLst>
                    <a:ext uri="{FF2B5EF4-FFF2-40B4-BE49-F238E27FC236}">
                      <a16:creationId xmlns:a16="http://schemas.microsoft.com/office/drawing/2014/main" id="{8A217AE6-BB0A-1432-3313-09B5AC2A1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A5A327CA-CFF5-5DD5-FE27-61AAA8D073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6" name="群組 1065">
            <a:extLst>
              <a:ext uri="{FF2B5EF4-FFF2-40B4-BE49-F238E27FC236}">
                <a16:creationId xmlns:a16="http://schemas.microsoft.com/office/drawing/2014/main" id="{BB1EA22E-5CE5-6376-DE97-791CEA4FE2DD}"/>
              </a:ext>
            </a:extLst>
          </p:cNvPr>
          <p:cNvGrpSpPr/>
          <p:nvPr/>
        </p:nvGrpSpPr>
        <p:grpSpPr>
          <a:xfrm>
            <a:off x="5760710" y="4903085"/>
            <a:ext cx="1952659" cy="2660882"/>
            <a:chOff x="3404177" y="4903085"/>
            <a:chExt cx="1952659" cy="2660882"/>
          </a:xfrm>
        </p:grpSpPr>
        <p:grpSp>
          <p:nvGrpSpPr>
            <p:cNvPr id="1067" name="群組 1066">
              <a:extLst>
                <a:ext uri="{FF2B5EF4-FFF2-40B4-BE49-F238E27FC236}">
                  <a16:creationId xmlns:a16="http://schemas.microsoft.com/office/drawing/2014/main" id="{9A727A13-65E2-A27C-8A1A-ADE01474088C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084" name="组合 85">
                <a:extLst>
                  <a:ext uri="{FF2B5EF4-FFF2-40B4-BE49-F238E27FC236}">
                    <a16:creationId xmlns:a16="http://schemas.microsoft.com/office/drawing/2014/main" id="{7152093B-5ECC-4E95-5558-C6CC7C0EAEA8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086" name="椭圆 80">
                  <a:extLst>
                    <a:ext uri="{FF2B5EF4-FFF2-40B4-BE49-F238E27FC236}">
                      <a16:creationId xmlns:a16="http://schemas.microsoft.com/office/drawing/2014/main" id="{0323BA95-D4BD-F0AB-A262-82C9D5B5C499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087" name="文字方塊 57">
                  <a:extLst>
                    <a:ext uri="{FF2B5EF4-FFF2-40B4-BE49-F238E27FC236}">
                      <a16:creationId xmlns:a16="http://schemas.microsoft.com/office/drawing/2014/main" id="{D677D169-3ECD-BDE2-758C-14163FC3AC8C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085" name="Picture 2" descr="OpenShift Logo transparent PNG - StickPNG">
                <a:extLst>
                  <a:ext uri="{FF2B5EF4-FFF2-40B4-BE49-F238E27FC236}">
                    <a16:creationId xmlns:a16="http://schemas.microsoft.com/office/drawing/2014/main" id="{09FF0947-6051-CDE6-EAC0-E5F7E6DF4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8" name="文字方塊 57">
              <a:extLst>
                <a:ext uri="{FF2B5EF4-FFF2-40B4-BE49-F238E27FC236}">
                  <a16:creationId xmlns:a16="http://schemas.microsoft.com/office/drawing/2014/main" id="{51755B9C-5791-5005-742D-9DF8CDFDB426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(10.22.109.120)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1069" name="群組 1068">
              <a:extLst>
                <a:ext uri="{FF2B5EF4-FFF2-40B4-BE49-F238E27FC236}">
                  <a16:creationId xmlns:a16="http://schemas.microsoft.com/office/drawing/2014/main" id="{CA2CE242-4760-2CE7-AEE8-FE7314E34221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082" name="椭圆 52">
                <a:extLst>
                  <a:ext uri="{FF2B5EF4-FFF2-40B4-BE49-F238E27FC236}">
                    <a16:creationId xmlns:a16="http://schemas.microsoft.com/office/drawing/2014/main" id="{C2E44EFF-9FEF-F4E0-D194-E9974B64B068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1083" name="圖形 48">
                <a:extLst>
                  <a:ext uri="{FF2B5EF4-FFF2-40B4-BE49-F238E27FC236}">
                    <a16:creationId xmlns:a16="http://schemas.microsoft.com/office/drawing/2014/main" id="{984E4C78-8AF6-CFC5-AB15-DBA7FB4E7E2D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070" name="文字方塊 1069">
              <a:extLst>
                <a:ext uri="{FF2B5EF4-FFF2-40B4-BE49-F238E27FC236}">
                  <a16:creationId xmlns:a16="http://schemas.microsoft.com/office/drawing/2014/main" id="{307D9EDF-62CA-D04B-1179-3FD324653FE5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071" name="接點: 肘形 1070">
              <a:extLst>
                <a:ext uri="{FF2B5EF4-FFF2-40B4-BE49-F238E27FC236}">
                  <a16:creationId xmlns:a16="http://schemas.microsoft.com/office/drawing/2014/main" id="{A5FBF941-6E34-4916-C5F6-A4CC88F10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2" name="群組 1071">
              <a:extLst>
                <a:ext uri="{FF2B5EF4-FFF2-40B4-BE49-F238E27FC236}">
                  <a16:creationId xmlns:a16="http://schemas.microsoft.com/office/drawing/2014/main" id="{354A8964-4755-80DB-6379-AB65F2024296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74" name="椭圆 80">
                <a:extLst>
                  <a:ext uri="{FF2B5EF4-FFF2-40B4-BE49-F238E27FC236}">
                    <a16:creationId xmlns:a16="http://schemas.microsoft.com/office/drawing/2014/main" id="{6AC1901F-114A-BF63-6F4B-E169D8AF6CFF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075" name="椭圆 80">
                <a:extLst>
                  <a:ext uri="{FF2B5EF4-FFF2-40B4-BE49-F238E27FC236}">
                    <a16:creationId xmlns:a16="http://schemas.microsoft.com/office/drawing/2014/main" id="{8E5A407B-6707-6AB8-4EB1-550F00432D7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077" name="群組 1076">
                <a:extLst>
                  <a:ext uri="{FF2B5EF4-FFF2-40B4-BE49-F238E27FC236}">
                    <a16:creationId xmlns:a16="http://schemas.microsoft.com/office/drawing/2014/main" id="{A29B5245-4CDA-36F0-226C-C3E845788724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078" name="组合 85">
                  <a:extLst>
                    <a:ext uri="{FF2B5EF4-FFF2-40B4-BE49-F238E27FC236}">
                      <a16:creationId xmlns:a16="http://schemas.microsoft.com/office/drawing/2014/main" id="{609B6CEA-F116-4E26-5984-157E1B2C69AB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80" name="椭圆 80">
                    <a:extLst>
                      <a:ext uri="{FF2B5EF4-FFF2-40B4-BE49-F238E27FC236}">
                        <a16:creationId xmlns:a16="http://schemas.microsoft.com/office/drawing/2014/main" id="{89A8EC15-E537-8B61-D38D-F7F3432F7F40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081" name="文字方塊 57">
                    <a:extLst>
                      <a:ext uri="{FF2B5EF4-FFF2-40B4-BE49-F238E27FC236}">
                        <a16:creationId xmlns:a16="http://schemas.microsoft.com/office/drawing/2014/main" id="{6B1D2AA9-C5C6-C122-9C14-9671403CBB19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079" name="圖形 1078" descr="電腦 以實心填滿">
                  <a:extLst>
                    <a:ext uri="{FF2B5EF4-FFF2-40B4-BE49-F238E27FC236}">
                      <a16:creationId xmlns:a16="http://schemas.microsoft.com/office/drawing/2014/main" id="{218C1F32-DD35-219B-59DE-F9FA5AB05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73" name="接點: 肘形 1072">
              <a:extLst>
                <a:ext uri="{FF2B5EF4-FFF2-40B4-BE49-F238E27FC236}">
                  <a16:creationId xmlns:a16="http://schemas.microsoft.com/office/drawing/2014/main" id="{55B3C8FC-98F9-0697-2FB7-083651426E9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F080CAD2-7B5B-3784-2A05-BA3E63DD7448}"/>
              </a:ext>
            </a:extLst>
          </p:cNvPr>
          <p:cNvGrpSpPr/>
          <p:nvPr/>
        </p:nvGrpSpPr>
        <p:grpSpPr>
          <a:xfrm>
            <a:off x="9906151" y="4903085"/>
            <a:ext cx="1952659" cy="2660882"/>
            <a:chOff x="3404177" y="4903085"/>
            <a:chExt cx="1952659" cy="2660882"/>
          </a:xfrm>
        </p:grpSpPr>
        <p:grpSp>
          <p:nvGrpSpPr>
            <p:cNvPr id="1093" name="群組 1092">
              <a:extLst>
                <a:ext uri="{FF2B5EF4-FFF2-40B4-BE49-F238E27FC236}">
                  <a16:creationId xmlns:a16="http://schemas.microsoft.com/office/drawing/2014/main" id="{6B219F61-5CE0-09FD-4424-026EADB4A8B7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109" name="组合 85">
                <a:extLst>
                  <a:ext uri="{FF2B5EF4-FFF2-40B4-BE49-F238E27FC236}">
                    <a16:creationId xmlns:a16="http://schemas.microsoft.com/office/drawing/2014/main" id="{6B2D2070-EA41-E97D-44B9-E0C4113C850F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111" name="椭圆 80">
                  <a:extLst>
                    <a:ext uri="{FF2B5EF4-FFF2-40B4-BE49-F238E27FC236}">
                      <a16:creationId xmlns:a16="http://schemas.microsoft.com/office/drawing/2014/main" id="{9229200F-2F41-F16B-25BA-0810A0CAD6A2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112" name="文字方塊 57">
                  <a:extLst>
                    <a:ext uri="{FF2B5EF4-FFF2-40B4-BE49-F238E27FC236}">
                      <a16:creationId xmlns:a16="http://schemas.microsoft.com/office/drawing/2014/main" id="{65CE859D-0B5E-D55B-17BA-833076773AEC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110" name="Picture 2" descr="OpenShift Logo transparent PNG - StickPNG">
                <a:extLst>
                  <a:ext uri="{FF2B5EF4-FFF2-40B4-BE49-F238E27FC236}">
                    <a16:creationId xmlns:a16="http://schemas.microsoft.com/office/drawing/2014/main" id="{1155FC79-E79F-17C6-0A05-30EF6D3399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94" name="文字方塊 57">
              <a:extLst>
                <a:ext uri="{FF2B5EF4-FFF2-40B4-BE49-F238E27FC236}">
                  <a16:creationId xmlns:a16="http://schemas.microsoft.com/office/drawing/2014/main" id="{88547912-80F5-DEEA-2848-60A9BE8FC500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(10.23.109.120)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1095" name="群組 1094">
              <a:extLst>
                <a:ext uri="{FF2B5EF4-FFF2-40B4-BE49-F238E27FC236}">
                  <a16:creationId xmlns:a16="http://schemas.microsoft.com/office/drawing/2014/main" id="{7A667740-464A-E061-6F8E-CB27E29DE54C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107" name="椭圆 52">
                <a:extLst>
                  <a:ext uri="{FF2B5EF4-FFF2-40B4-BE49-F238E27FC236}">
                    <a16:creationId xmlns:a16="http://schemas.microsoft.com/office/drawing/2014/main" id="{3EF10A29-1E82-56EC-88A8-DE92DA99E0ED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1108" name="圖形 48">
                <a:extLst>
                  <a:ext uri="{FF2B5EF4-FFF2-40B4-BE49-F238E27FC236}">
                    <a16:creationId xmlns:a16="http://schemas.microsoft.com/office/drawing/2014/main" id="{AC92E9FA-EADD-028C-49DA-6BD6FD554B40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096" name="文字方塊 1095">
              <a:extLst>
                <a:ext uri="{FF2B5EF4-FFF2-40B4-BE49-F238E27FC236}">
                  <a16:creationId xmlns:a16="http://schemas.microsoft.com/office/drawing/2014/main" id="{73F2DB05-D346-6998-9848-EBA1923CCB2C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097" name="接點: 肘形 1096">
              <a:extLst>
                <a:ext uri="{FF2B5EF4-FFF2-40B4-BE49-F238E27FC236}">
                  <a16:creationId xmlns:a16="http://schemas.microsoft.com/office/drawing/2014/main" id="{E6887C07-B680-3F47-22DE-25E364287B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8" name="群組 1097">
              <a:extLst>
                <a:ext uri="{FF2B5EF4-FFF2-40B4-BE49-F238E27FC236}">
                  <a16:creationId xmlns:a16="http://schemas.microsoft.com/office/drawing/2014/main" id="{A190AE51-1B04-FCCD-C297-FC2D5082CD7C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100" name="椭圆 80">
                <a:extLst>
                  <a:ext uri="{FF2B5EF4-FFF2-40B4-BE49-F238E27FC236}">
                    <a16:creationId xmlns:a16="http://schemas.microsoft.com/office/drawing/2014/main" id="{5ED92CC9-2C09-DE8F-7E2F-8818EFB9CFDD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101" name="椭圆 80">
                <a:extLst>
                  <a:ext uri="{FF2B5EF4-FFF2-40B4-BE49-F238E27FC236}">
                    <a16:creationId xmlns:a16="http://schemas.microsoft.com/office/drawing/2014/main" id="{EF112F10-057B-4BF0-D1E8-1AF95908588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102" name="群組 1101">
                <a:extLst>
                  <a:ext uri="{FF2B5EF4-FFF2-40B4-BE49-F238E27FC236}">
                    <a16:creationId xmlns:a16="http://schemas.microsoft.com/office/drawing/2014/main" id="{6E8EAA32-38B4-5B40-AF09-F270097AC318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103" name="组合 85">
                  <a:extLst>
                    <a:ext uri="{FF2B5EF4-FFF2-40B4-BE49-F238E27FC236}">
                      <a16:creationId xmlns:a16="http://schemas.microsoft.com/office/drawing/2014/main" id="{B86117A7-18D2-5893-AFD6-1E45299FF299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105" name="椭圆 80">
                    <a:extLst>
                      <a:ext uri="{FF2B5EF4-FFF2-40B4-BE49-F238E27FC236}">
                        <a16:creationId xmlns:a16="http://schemas.microsoft.com/office/drawing/2014/main" id="{DADBC17C-7072-6C79-6614-CDCC4825AD92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106" name="文字方塊 57">
                    <a:extLst>
                      <a:ext uri="{FF2B5EF4-FFF2-40B4-BE49-F238E27FC236}">
                        <a16:creationId xmlns:a16="http://schemas.microsoft.com/office/drawing/2014/main" id="{61AA0515-9D58-70EC-6464-1B0B1957F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104" name="圖形 1103" descr="電腦 以實心填滿">
                  <a:extLst>
                    <a:ext uri="{FF2B5EF4-FFF2-40B4-BE49-F238E27FC236}">
                      <a16:creationId xmlns:a16="http://schemas.microsoft.com/office/drawing/2014/main" id="{B7F9D5BD-0376-733F-A999-81C17AD6C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99" name="接點: 肘形 1098">
              <a:extLst>
                <a:ext uri="{FF2B5EF4-FFF2-40B4-BE49-F238E27FC236}">
                  <a16:creationId xmlns:a16="http://schemas.microsoft.com/office/drawing/2014/main" id="{AF86059B-15D2-1813-E5ED-5FA0519F177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6" name="肘形接點 96">
            <a:extLst>
              <a:ext uri="{FF2B5EF4-FFF2-40B4-BE49-F238E27FC236}">
                <a16:creationId xmlns:a16="http://schemas.microsoft.com/office/drawing/2014/main" id="{A532C3F3-817D-80CD-C97E-C06D125A5CB4}"/>
              </a:ext>
            </a:extLst>
          </p:cNvPr>
          <p:cNvCxnSpPr>
            <a:cxnSpLocks/>
            <a:stCxn id="1082" idx="6"/>
            <a:endCxn id="1061" idx="2"/>
          </p:cNvCxnSpPr>
          <p:nvPr/>
        </p:nvCxnSpPr>
        <p:spPr>
          <a:xfrm flipV="1">
            <a:off x="7070915" y="3020873"/>
            <a:ext cx="1172534" cy="219052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肘形接點 96">
            <a:extLst>
              <a:ext uri="{FF2B5EF4-FFF2-40B4-BE49-F238E27FC236}">
                <a16:creationId xmlns:a16="http://schemas.microsoft.com/office/drawing/2014/main" id="{288EAC56-0E9C-DE4D-E888-9970334A54F1}"/>
              </a:ext>
            </a:extLst>
          </p:cNvPr>
          <p:cNvCxnSpPr>
            <a:cxnSpLocks/>
            <a:stCxn id="1082" idx="6"/>
            <a:endCxn id="91" idx="2"/>
          </p:cNvCxnSpPr>
          <p:nvPr/>
        </p:nvCxnSpPr>
        <p:spPr>
          <a:xfrm>
            <a:off x="7070915" y="5211399"/>
            <a:ext cx="1199345" cy="35060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5" name="接點: 肘形 1124">
            <a:extLst>
              <a:ext uri="{FF2B5EF4-FFF2-40B4-BE49-F238E27FC236}">
                <a16:creationId xmlns:a16="http://schemas.microsoft.com/office/drawing/2014/main" id="{9C57261C-051D-C484-F7A7-73BA0D267755}"/>
              </a:ext>
            </a:extLst>
          </p:cNvPr>
          <p:cNvCxnSpPr>
            <a:cxnSpLocks/>
            <a:stCxn id="1061" idx="6"/>
            <a:endCxn id="1107" idx="0"/>
          </p:cNvCxnSpPr>
          <p:nvPr/>
        </p:nvCxnSpPr>
        <p:spPr>
          <a:xfrm>
            <a:off x="8860077" y="3020873"/>
            <a:ext cx="2047965" cy="1882212"/>
          </a:xfrm>
          <a:prstGeom prst="bentConnector2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78AF3B2-5016-3906-2DAA-0D7916341492}"/>
              </a:ext>
            </a:extLst>
          </p:cNvPr>
          <p:cNvCxnSpPr/>
          <p:nvPr/>
        </p:nvCxnSpPr>
        <p:spPr>
          <a:xfrm>
            <a:off x="12796027" y="2584123"/>
            <a:ext cx="73152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3B898B-72D9-8D83-A72A-32DEEC8688F3}"/>
              </a:ext>
            </a:extLst>
          </p:cNvPr>
          <p:cNvSpPr txBox="1"/>
          <p:nvPr/>
        </p:nvSpPr>
        <p:spPr>
          <a:xfrm>
            <a:off x="13645240" y="2490667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25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720F9-B021-2978-226E-1EFAC22B1F7E}"/>
              </a:ext>
            </a:extLst>
          </p:cNvPr>
          <p:cNvSpPr/>
          <p:nvPr/>
        </p:nvSpPr>
        <p:spPr>
          <a:xfrm>
            <a:off x="12427124" y="6421679"/>
            <a:ext cx="1935131" cy="5734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pic>
        <p:nvPicPr>
          <p:cNvPr id="20" name="圖形 19" descr="信封 以實心填滿">
            <a:extLst>
              <a:ext uri="{FF2B5EF4-FFF2-40B4-BE49-F238E27FC236}">
                <a16:creationId xmlns:a16="http://schemas.microsoft.com/office/drawing/2014/main" id="{F2CCCEB4-272D-25DF-BED7-83E3A7707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77087" y="6537603"/>
            <a:ext cx="399454" cy="399454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708B72-F736-C2A6-89AE-DAE809BAC8FC}"/>
              </a:ext>
            </a:extLst>
          </p:cNvPr>
          <p:cNvSpPr txBox="1"/>
          <p:nvPr/>
        </p:nvSpPr>
        <p:spPr>
          <a:xfrm>
            <a:off x="13126504" y="6604866"/>
            <a:ext cx="1374433" cy="328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600" dirty="0">
                <a:latin typeface="IBM Plex Sans" charset="0"/>
                <a:ea typeface="IBM Plex Sans" charset="0"/>
                <a:cs typeface="IBM Plex Sans" charset="0"/>
              </a:rPr>
              <a:t>Mail server</a:t>
            </a:r>
            <a:endParaRPr lang="zh-TW" altLang="en-US" sz="16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EB3AC34-45E9-2450-1579-1A1020D3C08E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1158873" y="5441253"/>
            <a:ext cx="2235817" cy="1553908"/>
          </a:xfrm>
          <a:prstGeom prst="bentConnector4">
            <a:avLst>
              <a:gd name="adj1" fmla="val 38906"/>
              <a:gd name="adj2" fmla="val 168959"/>
            </a:avLst>
          </a:prstGeom>
          <a:ln w="12700">
            <a:solidFill>
              <a:srgbClr val="F9DD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4F3E581D-CF09-F723-975E-F2D7AE8FB0F8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040882" y="5399844"/>
            <a:ext cx="6353808" cy="1595317"/>
          </a:xfrm>
          <a:prstGeom prst="bentConnector4">
            <a:avLst>
              <a:gd name="adj1" fmla="val 11355"/>
              <a:gd name="adj2" fmla="val 167169"/>
            </a:avLst>
          </a:prstGeom>
          <a:ln w="12700">
            <a:solidFill>
              <a:srgbClr val="F9DD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18A3F32A-F1A4-686E-A8C8-86FA37426209}"/>
              </a:ext>
            </a:extLst>
          </p:cNvPr>
          <p:cNvCxnSpPr>
            <a:cxnSpLocks/>
            <a:stCxn id="37" idx="2"/>
            <a:endCxn id="167" idx="6"/>
          </p:cNvCxnSpPr>
          <p:nvPr/>
        </p:nvCxnSpPr>
        <p:spPr>
          <a:xfrm rot="10800000">
            <a:off x="3887088" y="3254572"/>
            <a:ext cx="434361" cy="2513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E976679-F88F-C6AD-6347-4296FF881C80}"/>
              </a:ext>
            </a:extLst>
          </p:cNvPr>
          <p:cNvGrpSpPr/>
          <p:nvPr/>
        </p:nvGrpSpPr>
        <p:grpSpPr>
          <a:xfrm>
            <a:off x="4013646" y="2971392"/>
            <a:ext cx="1276965" cy="1465964"/>
            <a:chOff x="3178301" y="2904542"/>
            <a:chExt cx="1276965" cy="146596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38796D0-E40C-AF7A-5CDD-E3FE95422D18}"/>
                </a:ext>
              </a:extLst>
            </p:cNvPr>
            <p:cNvSpPr txBox="1"/>
            <p:nvPr/>
          </p:nvSpPr>
          <p:spPr>
            <a:xfrm>
              <a:off x="3297645" y="4175790"/>
              <a:ext cx="914400" cy="19471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05000"/>
                </a:lnSpc>
                <a:spcBef>
                  <a:spcPts val="1000"/>
                </a:spcBef>
              </a:pPr>
              <a:r>
                <a:rPr kumimoji="1" lang="en-US" altLang="zh-TW" sz="1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(pre-stage branch)</a:t>
              </a:r>
              <a:endParaRPr kumimoji="1"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29" name="文字方塊 57">
              <a:extLst>
                <a:ext uri="{FF2B5EF4-FFF2-40B4-BE49-F238E27FC236}">
                  <a16:creationId xmlns:a16="http://schemas.microsoft.com/office/drawing/2014/main" id="{3D46C247-42B3-8ABE-BAD7-25FCA827344E}"/>
                </a:ext>
              </a:extLst>
            </p:cNvPr>
            <p:cNvSpPr txBox="1"/>
            <p:nvPr/>
          </p:nvSpPr>
          <p:spPr>
            <a:xfrm>
              <a:off x="3333544" y="3552744"/>
              <a:ext cx="903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Gitlab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原碼管控</a:t>
              </a:r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0799D1E5-A2EA-5204-9AB5-0E01DF3726FF}"/>
                </a:ext>
              </a:extLst>
            </p:cNvPr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37" name="椭圆 50">
                <a:extLst>
                  <a:ext uri="{FF2B5EF4-FFF2-40B4-BE49-F238E27FC236}">
                    <a16:creationId xmlns:a16="http://schemas.microsoft.com/office/drawing/2014/main" id="{DE564C5A-6EA9-9860-E5DD-5DEACD9D5ABC}"/>
                  </a:ext>
                </a:extLst>
              </p:cNvPr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38" name="圖形 124">
                <a:extLst>
                  <a:ext uri="{FF2B5EF4-FFF2-40B4-BE49-F238E27FC236}">
                    <a16:creationId xmlns:a16="http://schemas.microsoft.com/office/drawing/2014/main" id="{DCBA4088-1D20-1ECD-3D27-2DBC7D66DE5A}"/>
                  </a:ext>
                </a:extLst>
              </p:cNvPr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>
                  <a:gd name="connsiteX0" fmla="*/ 373890 w 375000"/>
                  <a:gd name="connsiteY0" fmla="*/ 194266 h 346880"/>
                  <a:gd name="connsiteX1" fmla="*/ 354201 w 375000"/>
                  <a:gd name="connsiteY1" fmla="*/ 133886 h 346880"/>
                  <a:gd name="connsiteX2" fmla="*/ 353826 w 375000"/>
                  <a:gd name="connsiteY2" fmla="*/ 132198 h 346880"/>
                  <a:gd name="connsiteX3" fmla="*/ 314261 w 375000"/>
                  <a:gd name="connsiteY3" fmla="*/ 10688 h 346880"/>
                  <a:gd name="connsiteX4" fmla="*/ 299259 w 375000"/>
                  <a:gd name="connsiteY4" fmla="*/ 0 h 346880"/>
                  <a:gd name="connsiteX5" fmla="*/ 284446 w 375000"/>
                  <a:gd name="connsiteY5" fmla="*/ 10876 h 346880"/>
                  <a:gd name="connsiteX6" fmla="*/ 246943 w 375000"/>
                  <a:gd name="connsiteY6" fmla="*/ 126573 h 346880"/>
                  <a:gd name="connsiteX7" fmla="*/ 128246 w 375000"/>
                  <a:gd name="connsiteY7" fmla="*/ 126573 h 346880"/>
                  <a:gd name="connsiteX8" fmla="*/ 90555 w 375000"/>
                  <a:gd name="connsiteY8" fmla="*/ 10876 h 346880"/>
                  <a:gd name="connsiteX9" fmla="*/ 75741 w 375000"/>
                  <a:gd name="connsiteY9" fmla="*/ 0 h 346880"/>
                  <a:gd name="connsiteX10" fmla="*/ 75741 w 375000"/>
                  <a:gd name="connsiteY10" fmla="*/ 0 h 346880"/>
                  <a:gd name="connsiteX11" fmla="*/ 60740 w 375000"/>
                  <a:gd name="connsiteY11" fmla="*/ 10876 h 346880"/>
                  <a:gd name="connsiteX12" fmla="*/ 21175 w 375000"/>
                  <a:gd name="connsiteY12" fmla="*/ 132573 h 346880"/>
                  <a:gd name="connsiteX13" fmla="*/ 21175 w 375000"/>
                  <a:gd name="connsiteY13" fmla="*/ 132761 h 346880"/>
                  <a:gd name="connsiteX14" fmla="*/ 1110 w 375000"/>
                  <a:gd name="connsiteY14" fmla="*/ 194266 h 346880"/>
                  <a:gd name="connsiteX15" fmla="*/ 9361 w 375000"/>
                  <a:gd name="connsiteY15" fmla="*/ 219393 h 346880"/>
                  <a:gd name="connsiteX16" fmla="*/ 182250 w 375000"/>
                  <a:gd name="connsiteY16" fmla="*/ 345215 h 346880"/>
                  <a:gd name="connsiteX17" fmla="*/ 192751 w 375000"/>
                  <a:gd name="connsiteY17" fmla="*/ 345028 h 346880"/>
                  <a:gd name="connsiteX18" fmla="*/ 365640 w 375000"/>
                  <a:gd name="connsiteY18" fmla="*/ 219393 h 346880"/>
                  <a:gd name="connsiteX19" fmla="*/ 373890 w 375000"/>
                  <a:gd name="connsiteY19" fmla="*/ 194266 h 346880"/>
                  <a:gd name="connsiteX20" fmla="*/ 115307 w 375000"/>
                  <a:gd name="connsiteY20" fmla="*/ 144387 h 346880"/>
                  <a:gd name="connsiteX21" fmla="*/ 163498 w 375000"/>
                  <a:gd name="connsiteY21" fmla="*/ 292711 h 346880"/>
                  <a:gd name="connsiteX22" fmla="*/ 47802 w 375000"/>
                  <a:gd name="connsiteY22" fmla="*/ 144387 h 346880"/>
                  <a:gd name="connsiteX23" fmla="*/ 211502 w 375000"/>
                  <a:gd name="connsiteY23" fmla="*/ 292898 h 346880"/>
                  <a:gd name="connsiteX24" fmla="*/ 257819 w 375000"/>
                  <a:gd name="connsiteY24" fmla="*/ 150575 h 346880"/>
                  <a:gd name="connsiteX25" fmla="*/ 259694 w 375000"/>
                  <a:gd name="connsiteY25" fmla="*/ 144387 h 346880"/>
                  <a:gd name="connsiteX26" fmla="*/ 327387 w 375000"/>
                  <a:gd name="connsiteY26" fmla="*/ 144387 h 346880"/>
                  <a:gd name="connsiteX27" fmla="*/ 222566 w 375000"/>
                  <a:gd name="connsiteY27" fmla="*/ 278647 h 346880"/>
                  <a:gd name="connsiteX28" fmla="*/ 299447 w 375000"/>
                  <a:gd name="connsiteY28" fmla="*/ 22314 h 346880"/>
                  <a:gd name="connsiteX29" fmla="*/ 333387 w 375000"/>
                  <a:gd name="connsiteY29" fmla="*/ 126573 h 346880"/>
                  <a:gd name="connsiteX30" fmla="*/ 265507 w 375000"/>
                  <a:gd name="connsiteY30" fmla="*/ 126573 h 346880"/>
                  <a:gd name="connsiteX31" fmla="*/ 241130 w 375000"/>
                  <a:gd name="connsiteY31" fmla="*/ 144387 h 346880"/>
                  <a:gd name="connsiteX32" fmla="*/ 207564 w 375000"/>
                  <a:gd name="connsiteY32" fmla="*/ 247707 h 346880"/>
                  <a:gd name="connsiteX33" fmla="*/ 187500 w 375000"/>
                  <a:gd name="connsiteY33" fmla="*/ 309212 h 346880"/>
                  <a:gd name="connsiteX34" fmla="*/ 133871 w 375000"/>
                  <a:gd name="connsiteY34" fmla="*/ 144387 h 346880"/>
                  <a:gd name="connsiteX35" fmla="*/ 75554 w 375000"/>
                  <a:gd name="connsiteY35" fmla="*/ 22314 h 346880"/>
                  <a:gd name="connsiteX36" fmla="*/ 109494 w 375000"/>
                  <a:gd name="connsiteY36" fmla="*/ 126573 h 346880"/>
                  <a:gd name="connsiteX37" fmla="*/ 41801 w 375000"/>
                  <a:gd name="connsiteY37" fmla="*/ 126573 h 346880"/>
                  <a:gd name="connsiteX38" fmla="*/ 19674 w 375000"/>
                  <a:gd name="connsiteY38" fmla="*/ 205141 h 346880"/>
                  <a:gd name="connsiteX39" fmla="*/ 17987 w 375000"/>
                  <a:gd name="connsiteY39" fmla="*/ 199703 h 346880"/>
                  <a:gd name="connsiteX40" fmla="*/ 32800 w 375000"/>
                  <a:gd name="connsiteY40" fmla="*/ 154137 h 346880"/>
                  <a:gd name="connsiteX41" fmla="*/ 141934 w 375000"/>
                  <a:gd name="connsiteY41" fmla="*/ 293836 h 346880"/>
                  <a:gd name="connsiteX42" fmla="*/ 355326 w 375000"/>
                  <a:gd name="connsiteY42" fmla="*/ 205141 h 346880"/>
                  <a:gd name="connsiteX43" fmla="*/ 233254 w 375000"/>
                  <a:gd name="connsiteY43" fmla="*/ 293836 h 346880"/>
                  <a:gd name="connsiteX44" fmla="*/ 233629 w 375000"/>
                  <a:gd name="connsiteY44" fmla="*/ 293273 h 346880"/>
                  <a:gd name="connsiteX45" fmla="*/ 342200 w 375000"/>
                  <a:gd name="connsiteY45" fmla="*/ 154137 h 346880"/>
                  <a:gd name="connsiteX46" fmla="*/ 357014 w 375000"/>
                  <a:gd name="connsiteY46" fmla="*/ 199703 h 346880"/>
                  <a:gd name="connsiteX47" fmla="*/ 355326 w 375000"/>
                  <a:gd name="connsiteY47" fmla="*/ 205141 h 34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5000" h="34688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3551A1D-1F02-14E3-4E64-C34BC4526E3F}"/>
                </a:ext>
              </a:extLst>
            </p:cNvPr>
            <p:cNvSpPr txBox="1"/>
            <p:nvPr/>
          </p:nvSpPr>
          <p:spPr>
            <a:xfrm>
              <a:off x="3178301" y="4033057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r>
                <a:rPr lang="en-US" altLang="zh-TW" sz="1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(10.21.109.110)</a:t>
              </a: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cxnSp>
        <p:nvCxnSpPr>
          <p:cNvPr id="47" name="肘形接點 29">
            <a:extLst>
              <a:ext uri="{FF2B5EF4-FFF2-40B4-BE49-F238E27FC236}">
                <a16:creationId xmlns:a16="http://schemas.microsoft.com/office/drawing/2014/main" id="{569481CC-ED64-BC20-762B-F621BC98EE01}"/>
              </a:ext>
            </a:extLst>
          </p:cNvPr>
          <p:cNvCxnSpPr>
            <a:cxnSpLocks/>
            <a:stCxn id="37" idx="6"/>
            <a:endCxn id="1082" idx="2"/>
          </p:cNvCxnSpPr>
          <p:nvPr/>
        </p:nvCxnSpPr>
        <p:spPr>
          <a:xfrm>
            <a:off x="4938076" y="3279706"/>
            <a:ext cx="1516211" cy="1931693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45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Git Push </a:t>
            </a:r>
            <a:r>
              <a:rPr kumimoji="1" lang="zh-TW" altLang="en-US" b="1" dirty="0">
                <a:solidFill>
                  <a:schemeClr val="bg2"/>
                </a:solidFill>
              </a:rPr>
              <a:t>推</a:t>
            </a:r>
            <a:r>
              <a:rPr kumimoji="1" lang="en-US" altLang="zh-TW" b="1" dirty="0">
                <a:solidFill>
                  <a:schemeClr val="bg2"/>
                </a:solidFill>
              </a:rPr>
              <a:t>Code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檢查結果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442B17-5BF7-570A-4903-89A3E83A0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22"/>
          <a:stretch/>
        </p:blipFill>
        <p:spPr>
          <a:xfrm>
            <a:off x="2412453" y="2377440"/>
            <a:ext cx="9805493" cy="53668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13498D-C288-82CB-AD11-E676A2602898}"/>
              </a:ext>
            </a:extLst>
          </p:cNvPr>
          <p:cNvSpPr/>
          <p:nvPr/>
        </p:nvSpPr>
        <p:spPr>
          <a:xfrm>
            <a:off x="4846320" y="3840480"/>
            <a:ext cx="128016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5027EC-6259-6673-5749-FF3522B6768B}"/>
              </a:ext>
            </a:extLst>
          </p:cNvPr>
          <p:cNvSpPr/>
          <p:nvPr/>
        </p:nvSpPr>
        <p:spPr>
          <a:xfrm>
            <a:off x="4856870" y="5486400"/>
            <a:ext cx="6756009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9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Merge request</a:t>
            </a:r>
            <a:endParaRPr kumimoji="1" lang="zh-TW" altLang="en-US" sz="440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05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00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A3A8B16-BBAE-1E95-97C3-E423E9A6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67"/>
          <a:stretch/>
        </p:blipFill>
        <p:spPr>
          <a:xfrm>
            <a:off x="1959068" y="2275183"/>
            <a:ext cx="10163624" cy="55493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申請 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13498D-C288-82CB-AD11-E676A2602898}"/>
              </a:ext>
            </a:extLst>
          </p:cNvPr>
          <p:cNvSpPr/>
          <p:nvPr/>
        </p:nvSpPr>
        <p:spPr>
          <a:xfrm>
            <a:off x="7315200" y="7360920"/>
            <a:ext cx="141732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9A61C-D604-2024-F47C-1FBF005BE53F}"/>
              </a:ext>
            </a:extLst>
          </p:cNvPr>
          <p:cNvSpPr/>
          <p:nvPr/>
        </p:nvSpPr>
        <p:spPr>
          <a:xfrm>
            <a:off x="2011680" y="3840480"/>
            <a:ext cx="173736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9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A3A8B16-BBAE-1E95-97C3-E423E9A6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" b="266"/>
          <a:stretch/>
        </p:blipFill>
        <p:spPr>
          <a:xfrm>
            <a:off x="1959068" y="2275183"/>
            <a:ext cx="10163624" cy="55493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申請 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選擇從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 merge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到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main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branch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13498D-C288-82CB-AD11-E676A2602898}"/>
              </a:ext>
            </a:extLst>
          </p:cNvPr>
          <p:cNvSpPr/>
          <p:nvPr/>
        </p:nvSpPr>
        <p:spPr>
          <a:xfrm>
            <a:off x="10104120" y="3749040"/>
            <a:ext cx="2018572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9A61C-D604-2024-F47C-1FBF005BE53F}"/>
              </a:ext>
            </a:extLst>
          </p:cNvPr>
          <p:cNvSpPr/>
          <p:nvPr/>
        </p:nvSpPr>
        <p:spPr>
          <a:xfrm>
            <a:off x="5852160" y="3749040"/>
            <a:ext cx="205740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AD1BB-A534-3079-7FC1-DB782B2CE3D3}"/>
              </a:ext>
            </a:extLst>
          </p:cNvPr>
          <p:cNvSpPr/>
          <p:nvPr/>
        </p:nvSpPr>
        <p:spPr>
          <a:xfrm>
            <a:off x="3886200" y="4686300"/>
            <a:ext cx="169164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64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D0EFCA5-8BEF-BE2A-8F86-0B6AB2F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32588"/>
            <a:ext cx="8418155" cy="79644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申請 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13498D-C288-82CB-AD11-E676A2602898}"/>
              </a:ext>
            </a:extLst>
          </p:cNvPr>
          <p:cNvSpPr/>
          <p:nvPr/>
        </p:nvSpPr>
        <p:spPr>
          <a:xfrm>
            <a:off x="7403122" y="6629400"/>
            <a:ext cx="2792437" cy="777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9A61C-D604-2024-F47C-1FBF005BE53F}"/>
              </a:ext>
            </a:extLst>
          </p:cNvPr>
          <p:cNvSpPr/>
          <p:nvPr/>
        </p:nvSpPr>
        <p:spPr>
          <a:xfrm>
            <a:off x="7406640" y="3794760"/>
            <a:ext cx="219456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AD1BB-A534-3079-7FC1-DB782B2CE3D3}"/>
              </a:ext>
            </a:extLst>
          </p:cNvPr>
          <p:cNvSpPr/>
          <p:nvPr/>
        </p:nvSpPr>
        <p:spPr>
          <a:xfrm>
            <a:off x="7406640" y="1300206"/>
            <a:ext cx="2834640" cy="4371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A15957-2C7A-1527-8766-D602FF1FA4B0}"/>
              </a:ext>
            </a:extLst>
          </p:cNvPr>
          <p:cNvSpPr txBox="1"/>
          <p:nvPr/>
        </p:nvSpPr>
        <p:spPr>
          <a:xfrm>
            <a:off x="1904014" y="1849902"/>
            <a:ext cx="329184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Title </a:t>
            </a:r>
            <a:r>
              <a:rPr lang="zh-TW" altLang="en-US" sz="2000" dirty="0">
                <a:latin typeface="IBM Plex Sans" charset="0"/>
                <a:ea typeface="IBM Plex Sans" charset="0"/>
                <a:cs typeface="IBM Plex Sans" charset="0"/>
              </a:rPr>
              <a:t>一樣照</a:t>
            </a:r>
            <a:r>
              <a:rPr lang="en-US" altLang="zh-TW" sz="2000" dirty="0">
                <a:latin typeface="IBM Plex Sans" charset="0"/>
                <a:ea typeface="IBM Plex Sans" charset="0"/>
                <a:cs typeface="IBM Plex Sans" charset="0"/>
              </a:rPr>
              <a:t>commit</a:t>
            </a:r>
            <a:r>
              <a:rPr lang="zh-TW" altLang="en-US" sz="2000" dirty="0">
                <a:latin typeface="IBM Plex Sans" charset="0"/>
                <a:ea typeface="IBM Plex Sans" charset="0"/>
                <a:cs typeface="IBM Plex Sans" charset="0"/>
              </a:rPr>
              <a:t>格式填寫</a:t>
            </a:r>
            <a:endParaRPr lang="zh-TW" alt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D05ACE-6633-F30A-5FF6-BF551412B490}"/>
              </a:ext>
            </a:extLst>
          </p:cNvPr>
          <p:cNvSpPr txBox="1"/>
          <p:nvPr/>
        </p:nvSpPr>
        <p:spPr>
          <a:xfrm>
            <a:off x="1904014" y="3634740"/>
            <a:ext cx="329184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選擇</a:t>
            </a:r>
            <a:r>
              <a:rPr lang="en-US" altLang="zh-TW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Assign</a:t>
            </a:r>
            <a:r>
              <a:rPr lang="zh-TW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給主管審閱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EF3E65-4ECD-4CC8-7741-EFE234E3E777}"/>
              </a:ext>
            </a:extLst>
          </p:cNvPr>
          <p:cNvSpPr txBox="1"/>
          <p:nvPr/>
        </p:nvSpPr>
        <p:spPr>
          <a:xfrm>
            <a:off x="1904014" y="6703255"/>
            <a:ext cx="329184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latin typeface="IBM Plex Sans" charset="0"/>
                <a:ea typeface="IBM Plex Sans" charset="0"/>
                <a:cs typeface="IBM Plex Sans" charset="0"/>
              </a:rPr>
              <a:t>Commits</a:t>
            </a:r>
            <a:r>
              <a:rPr lang="zh-TW" altLang="en-US" sz="2000" dirty="0">
                <a:latin typeface="IBM Plex Sans" charset="0"/>
                <a:ea typeface="IBM Plex Sans" charset="0"/>
                <a:cs typeface="IBM Plex Sans" charset="0"/>
              </a:rPr>
              <a:t>可察看提交內容</a:t>
            </a:r>
            <a:endParaRPr lang="en-US" altLang="zh-TW" sz="2000" dirty="0"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Changes</a:t>
            </a:r>
            <a:r>
              <a:rPr lang="zh-TW" altLang="en-US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可察看修改內容</a:t>
            </a:r>
          </a:p>
        </p:txBody>
      </p:sp>
    </p:spTree>
    <p:extLst>
      <p:ext uri="{BB962C8B-B14F-4D97-AF65-F5344CB8AC3E}">
        <p14:creationId xmlns:p14="http://schemas.microsoft.com/office/powerpoint/2010/main" val="4244648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B96D06-8974-9B7A-1D24-315502D8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2232337"/>
            <a:ext cx="9921240" cy="560424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主管核准 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主管收到通知可到右上角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查看資訊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13498D-C288-82CB-AD11-E676A2602898}"/>
              </a:ext>
            </a:extLst>
          </p:cNvPr>
          <p:cNvSpPr/>
          <p:nvPr/>
        </p:nvSpPr>
        <p:spPr>
          <a:xfrm>
            <a:off x="2635934" y="3919611"/>
            <a:ext cx="8976946" cy="5152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9A61C-D604-2024-F47C-1FBF005BE53F}"/>
              </a:ext>
            </a:extLst>
          </p:cNvPr>
          <p:cNvSpPr/>
          <p:nvPr/>
        </p:nvSpPr>
        <p:spPr>
          <a:xfrm>
            <a:off x="10195558" y="2232337"/>
            <a:ext cx="548641" cy="3737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2AD1BB-A534-3079-7FC1-DB782B2CE3D3}"/>
              </a:ext>
            </a:extLst>
          </p:cNvPr>
          <p:cNvSpPr/>
          <p:nvPr/>
        </p:nvSpPr>
        <p:spPr>
          <a:xfrm>
            <a:off x="9031457" y="2880359"/>
            <a:ext cx="1670537" cy="2286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9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主管核准 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檢查資訊並核准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12BF54D-8A4F-8F4B-D8A8-A18ED383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2312377"/>
            <a:ext cx="6071559" cy="23774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E6432A4-B818-0FB5-E6D2-1A16DE5C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7" y="4937760"/>
            <a:ext cx="6071559" cy="213897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013329-AF84-4B73-56E4-4FBD44EA6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1"/>
          <a:stretch/>
        </p:blipFill>
        <p:spPr>
          <a:xfrm>
            <a:off x="365760" y="2971800"/>
            <a:ext cx="7273954" cy="410493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30F7127-4B00-D72F-CE6D-F105B4B4C1BE}"/>
              </a:ext>
            </a:extLst>
          </p:cNvPr>
          <p:cNvSpPr/>
          <p:nvPr/>
        </p:nvSpPr>
        <p:spPr>
          <a:xfrm>
            <a:off x="1965960" y="5394960"/>
            <a:ext cx="502920" cy="32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A450B1-F14C-A43B-7594-EBBE1237B4B2}"/>
              </a:ext>
            </a:extLst>
          </p:cNvPr>
          <p:cNvSpPr/>
          <p:nvPr/>
        </p:nvSpPr>
        <p:spPr>
          <a:xfrm>
            <a:off x="2331720" y="3858768"/>
            <a:ext cx="502920" cy="25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7118BF-601D-E14A-A30F-95CAD6F89749}"/>
              </a:ext>
            </a:extLst>
          </p:cNvPr>
          <p:cNvSpPr/>
          <p:nvPr/>
        </p:nvSpPr>
        <p:spPr>
          <a:xfrm>
            <a:off x="2841674" y="3858768"/>
            <a:ext cx="502920" cy="256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39759C09-FEAC-169A-58DA-C458138C09D2}"/>
              </a:ext>
            </a:extLst>
          </p:cNvPr>
          <p:cNvCxnSpPr>
            <a:cxnSpLocks/>
            <a:stCxn id="16" idx="0"/>
            <a:endCxn id="10" idx="1"/>
          </p:cNvCxnSpPr>
          <p:nvPr/>
        </p:nvCxnSpPr>
        <p:spPr>
          <a:xfrm rot="5400000" flipH="1" flipV="1">
            <a:off x="5021815" y="1062463"/>
            <a:ext cx="357671" cy="5234940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F9E0E230-5A6D-D5B9-D958-5925775DC54C}"/>
              </a:ext>
            </a:extLst>
          </p:cNvPr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4511162" y="2696771"/>
            <a:ext cx="1892446" cy="4728503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96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完成</a:t>
            </a:r>
            <a:r>
              <a:rPr kumimoji="1" lang="en-US" altLang="zh-TW" b="1" dirty="0">
                <a:solidFill>
                  <a:schemeClr val="bg2"/>
                </a:solidFill>
              </a:rPr>
              <a:t>MR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已將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內容合併到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main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89"/>
          <a:stretch/>
        </p:blipFill>
        <p:spPr>
          <a:xfrm>
            <a:off x="2464380" y="2331720"/>
            <a:ext cx="9701639" cy="53949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797EA5-4EB3-01C0-49E7-607BF7FB53B4}"/>
              </a:ext>
            </a:extLst>
          </p:cNvPr>
          <p:cNvSpPr/>
          <p:nvPr/>
        </p:nvSpPr>
        <p:spPr>
          <a:xfrm>
            <a:off x="4846320" y="4754880"/>
            <a:ext cx="1188720" cy="41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027ADF-7157-1F53-BB08-89B2777667EE}"/>
              </a:ext>
            </a:extLst>
          </p:cNvPr>
          <p:cNvSpPr/>
          <p:nvPr/>
        </p:nvSpPr>
        <p:spPr>
          <a:xfrm>
            <a:off x="4846320" y="7018020"/>
            <a:ext cx="6858000" cy="41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623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Tag </a:t>
            </a:r>
            <a:r>
              <a:rPr kumimoji="1" lang="zh-TW" altLang="en-US" sz="4400" dirty="0"/>
              <a:t>定義版號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06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778"/>
          <a:stretch/>
        </p:blipFill>
        <p:spPr>
          <a:xfrm>
            <a:off x="2464380" y="2331720"/>
            <a:ext cx="9701639" cy="53949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797EA5-4EB3-01C0-49E7-607BF7FB53B4}"/>
              </a:ext>
            </a:extLst>
          </p:cNvPr>
          <p:cNvSpPr/>
          <p:nvPr/>
        </p:nvSpPr>
        <p:spPr>
          <a:xfrm>
            <a:off x="2560320" y="3191256"/>
            <a:ext cx="1508760" cy="237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027ADF-7157-1F53-BB08-89B2777667EE}"/>
              </a:ext>
            </a:extLst>
          </p:cNvPr>
          <p:cNvSpPr/>
          <p:nvPr/>
        </p:nvSpPr>
        <p:spPr>
          <a:xfrm>
            <a:off x="11612879" y="2985516"/>
            <a:ext cx="553139" cy="41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EE9537-7BEB-22BC-0F8F-7FD043D9E3F3}"/>
              </a:ext>
            </a:extLst>
          </p:cNvPr>
          <p:cNvSpPr/>
          <p:nvPr/>
        </p:nvSpPr>
        <p:spPr>
          <a:xfrm>
            <a:off x="2560320" y="4114800"/>
            <a:ext cx="1508760" cy="237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7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zh-TW" altLang="en-US" sz="4400" dirty="0"/>
              <a:t>網頁界面導覽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01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輸入版本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vyyyymmdd.xxx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44"/>
          <a:stretch/>
        </p:blipFill>
        <p:spPr>
          <a:xfrm>
            <a:off x="2464382" y="2454920"/>
            <a:ext cx="9701639" cy="53949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797EA5-4EB3-01C0-49E7-607BF7FB53B4}"/>
              </a:ext>
            </a:extLst>
          </p:cNvPr>
          <p:cNvSpPr/>
          <p:nvPr/>
        </p:nvSpPr>
        <p:spPr>
          <a:xfrm>
            <a:off x="5029199" y="3611880"/>
            <a:ext cx="7136821" cy="319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EE9537-7BEB-22BC-0F8F-7FD043D9E3F3}"/>
              </a:ext>
            </a:extLst>
          </p:cNvPr>
          <p:cNvSpPr/>
          <p:nvPr/>
        </p:nvSpPr>
        <p:spPr>
          <a:xfrm>
            <a:off x="4325815" y="7468322"/>
            <a:ext cx="731520" cy="319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061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新增版本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完成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" r="231"/>
          <a:stretch/>
        </p:blipFill>
        <p:spPr>
          <a:xfrm>
            <a:off x="2560319" y="2194560"/>
            <a:ext cx="9509762" cy="59156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797EA5-4EB3-01C0-49E7-607BF7FB53B4}"/>
              </a:ext>
            </a:extLst>
          </p:cNvPr>
          <p:cNvSpPr/>
          <p:nvPr/>
        </p:nvSpPr>
        <p:spPr>
          <a:xfrm>
            <a:off x="4343400" y="2971800"/>
            <a:ext cx="7680960" cy="4800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923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zh-TW" altLang="en-US" sz="4400" dirty="0"/>
              <a:t>查看版本差異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07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96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Compare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Source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選擇新版本，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Target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選擇舊版本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" r="231"/>
          <a:stretch/>
        </p:blipFill>
        <p:spPr>
          <a:xfrm>
            <a:off x="2103120" y="2194560"/>
            <a:ext cx="10424160" cy="59156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797EA5-4EB3-01C0-49E7-607BF7FB53B4}"/>
              </a:ext>
            </a:extLst>
          </p:cNvPr>
          <p:cNvSpPr/>
          <p:nvPr/>
        </p:nvSpPr>
        <p:spPr>
          <a:xfrm>
            <a:off x="6080760" y="4211515"/>
            <a:ext cx="2194560" cy="406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48CD89-838E-A85C-18DA-3AFC7473E75E}"/>
              </a:ext>
            </a:extLst>
          </p:cNvPr>
          <p:cNvSpPr/>
          <p:nvPr/>
        </p:nvSpPr>
        <p:spPr>
          <a:xfrm>
            <a:off x="10424160" y="4200964"/>
            <a:ext cx="2103120" cy="416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9833F2-598E-EEB1-4563-0370753059A9}"/>
              </a:ext>
            </a:extLst>
          </p:cNvPr>
          <p:cNvSpPr/>
          <p:nvPr/>
        </p:nvSpPr>
        <p:spPr>
          <a:xfrm>
            <a:off x="4114800" y="4718059"/>
            <a:ext cx="685800" cy="3111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40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Compare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75ED4-F9D6-B98B-BF70-5943AB33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" b="2973"/>
          <a:stretch/>
        </p:blipFill>
        <p:spPr>
          <a:xfrm>
            <a:off x="2103120" y="2194560"/>
            <a:ext cx="10424160" cy="58064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99833F2-598E-EEB1-4563-0370753059A9}"/>
              </a:ext>
            </a:extLst>
          </p:cNvPr>
          <p:cNvSpPr/>
          <p:nvPr/>
        </p:nvSpPr>
        <p:spPr>
          <a:xfrm>
            <a:off x="4114800" y="4045393"/>
            <a:ext cx="8412480" cy="14410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86B96D-A29F-098A-89DE-358263ACD1A5}"/>
              </a:ext>
            </a:extLst>
          </p:cNvPr>
          <p:cNvSpPr/>
          <p:nvPr/>
        </p:nvSpPr>
        <p:spPr>
          <a:xfrm>
            <a:off x="4114800" y="5680296"/>
            <a:ext cx="8412480" cy="18177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400FF9-6BB4-9714-4566-616378E814ED}"/>
              </a:ext>
            </a:extLst>
          </p:cNvPr>
          <p:cNvSpPr txBox="1"/>
          <p:nvPr/>
        </p:nvSpPr>
        <p:spPr>
          <a:xfrm>
            <a:off x="7200900" y="4118317"/>
            <a:ext cx="132588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Change list</a:t>
            </a:r>
            <a:endParaRPr lang="zh-TW" altLang="en-US" sz="2000" dirty="0" err="1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056298-70B0-97A5-92C2-7D365A561B00}"/>
              </a:ext>
            </a:extLst>
          </p:cNvPr>
          <p:cNvSpPr txBox="1"/>
          <p:nvPr/>
        </p:nvSpPr>
        <p:spPr>
          <a:xfrm>
            <a:off x="7183315" y="5687330"/>
            <a:ext cx="1325880" cy="32004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Change file</a:t>
            </a:r>
            <a:endParaRPr lang="zh-TW" altLang="en-US" sz="2000" dirty="0" err="1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6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首頁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EE309E-4AA0-FFA4-28DA-77F50A787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67"/>
          <a:stretch/>
        </p:blipFill>
        <p:spPr>
          <a:xfrm>
            <a:off x="1978771" y="2194560"/>
            <a:ext cx="10679892" cy="56235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477C32-6EAE-BEA3-8721-8106E69D3A37}"/>
              </a:ext>
            </a:extLst>
          </p:cNvPr>
          <p:cNvSpPr/>
          <p:nvPr/>
        </p:nvSpPr>
        <p:spPr>
          <a:xfrm>
            <a:off x="2308860" y="2606040"/>
            <a:ext cx="10012680" cy="5166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460B7D-FDDC-30EB-E1C5-4F52D818900F}"/>
              </a:ext>
            </a:extLst>
          </p:cNvPr>
          <p:cNvSpPr txBox="1"/>
          <p:nvPr/>
        </p:nvSpPr>
        <p:spPr>
          <a:xfrm>
            <a:off x="3977640" y="2697480"/>
            <a:ext cx="141732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Project list</a:t>
            </a:r>
            <a:endParaRPr lang="zh-TW" altLang="en-US" sz="2000" dirty="0" err="1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98F785-9B2F-AAE4-9949-DC82DE7955D8}"/>
              </a:ext>
            </a:extLst>
          </p:cNvPr>
          <p:cNvSpPr/>
          <p:nvPr/>
        </p:nvSpPr>
        <p:spPr>
          <a:xfrm>
            <a:off x="2423160" y="2240280"/>
            <a:ext cx="59436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28D15C-BEF1-536E-0A9D-74DCB5B97E37}"/>
              </a:ext>
            </a:extLst>
          </p:cNvPr>
          <p:cNvSpPr txBox="1"/>
          <p:nvPr/>
        </p:nvSpPr>
        <p:spPr>
          <a:xfrm>
            <a:off x="1965960" y="1837944"/>
            <a:ext cx="914400" cy="27432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網頁清單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7400C1-965F-1C93-B673-8764A1834120}"/>
              </a:ext>
            </a:extLst>
          </p:cNvPr>
          <p:cNvSpPr/>
          <p:nvPr/>
        </p:nvSpPr>
        <p:spPr>
          <a:xfrm>
            <a:off x="7726680" y="2240280"/>
            <a:ext cx="45720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66481A-BA2B-C29E-FC05-4F208766D1E5}"/>
              </a:ext>
            </a:extLst>
          </p:cNvPr>
          <p:cNvSpPr txBox="1"/>
          <p:nvPr/>
        </p:nvSpPr>
        <p:spPr>
          <a:xfrm>
            <a:off x="6126480" y="1828800"/>
            <a:ext cx="914400" cy="27432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新增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Project/Group</a:t>
            </a:r>
            <a:endParaRPr lang="zh-TW" altLang="en-US" sz="2000" dirty="0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F8FF00D-B5E0-A1ED-6A6B-24E1F565299F}"/>
              </a:ext>
            </a:extLst>
          </p:cNvPr>
          <p:cNvSpPr txBox="1"/>
          <p:nvPr/>
        </p:nvSpPr>
        <p:spPr>
          <a:xfrm>
            <a:off x="10448778" y="1828800"/>
            <a:ext cx="914400" cy="27432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MR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通知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89181D-4427-FE39-8824-056B4A035B90}"/>
              </a:ext>
            </a:extLst>
          </p:cNvPr>
          <p:cNvSpPr/>
          <p:nvPr/>
        </p:nvSpPr>
        <p:spPr>
          <a:xfrm>
            <a:off x="11018520" y="2240280"/>
            <a:ext cx="36576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F73E976-7040-06A4-0074-16F5979E3B78}"/>
              </a:ext>
            </a:extLst>
          </p:cNvPr>
          <p:cNvSpPr/>
          <p:nvPr/>
        </p:nvSpPr>
        <p:spPr>
          <a:xfrm>
            <a:off x="12189655" y="2240280"/>
            <a:ext cx="36576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C8FDA8C-7EA6-B8FD-8669-4F71FFA1BFEE}"/>
              </a:ext>
            </a:extLst>
          </p:cNvPr>
          <p:cNvSpPr txBox="1"/>
          <p:nvPr/>
        </p:nvSpPr>
        <p:spPr>
          <a:xfrm>
            <a:off x="12201463" y="1828800"/>
            <a:ext cx="914400" cy="27432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個人帳號設定</a:t>
            </a:r>
          </a:p>
        </p:txBody>
      </p:sp>
    </p:spTree>
    <p:extLst>
      <p:ext uri="{BB962C8B-B14F-4D97-AF65-F5344CB8AC3E}">
        <p14:creationId xmlns:p14="http://schemas.microsoft.com/office/powerpoint/2010/main" val="139355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D7F17B-CF72-112D-E621-390670BE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2" y="1674055"/>
            <a:ext cx="5857918" cy="55054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Project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EE309E-4AA0-FFA4-28DA-77F50A787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67"/>
          <a:stretch/>
        </p:blipFill>
        <p:spPr>
          <a:xfrm>
            <a:off x="3163976" y="2148840"/>
            <a:ext cx="10679892" cy="56235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490859-958F-0289-65E7-1F031A485A99}"/>
              </a:ext>
            </a:extLst>
          </p:cNvPr>
          <p:cNvSpPr/>
          <p:nvPr/>
        </p:nvSpPr>
        <p:spPr>
          <a:xfrm>
            <a:off x="640080" y="1674055"/>
            <a:ext cx="822960" cy="429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0CC61-1B9E-081B-7B8C-694497179E9A}"/>
              </a:ext>
            </a:extLst>
          </p:cNvPr>
          <p:cNvSpPr/>
          <p:nvPr/>
        </p:nvSpPr>
        <p:spPr>
          <a:xfrm>
            <a:off x="731520" y="2127738"/>
            <a:ext cx="2103120" cy="429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4D42114-9CFA-7AC8-477F-C2F270DBEC02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1271620" y="3068263"/>
            <a:ext cx="2403817" cy="138089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829ECB-AF6C-D403-732C-7224A70D4C7E}"/>
              </a:ext>
            </a:extLst>
          </p:cNvPr>
          <p:cNvSpPr/>
          <p:nvPr/>
        </p:nvSpPr>
        <p:spPr>
          <a:xfrm>
            <a:off x="12527280" y="2606040"/>
            <a:ext cx="96012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ADEF23-DE89-D776-B03C-339C54F0DA1F}"/>
              </a:ext>
            </a:extLst>
          </p:cNvPr>
          <p:cNvSpPr/>
          <p:nvPr/>
        </p:nvSpPr>
        <p:spPr>
          <a:xfrm>
            <a:off x="3611880" y="3575830"/>
            <a:ext cx="10012680" cy="41965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EFE02B0-0DC4-77FB-2352-4053A2B4C65C}"/>
              </a:ext>
            </a:extLst>
          </p:cNvPr>
          <p:cNvSpPr txBox="1"/>
          <p:nvPr/>
        </p:nvSpPr>
        <p:spPr>
          <a:xfrm>
            <a:off x="8138160" y="3200400"/>
            <a:ext cx="132588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Project list</a:t>
            </a:r>
            <a:endParaRPr lang="zh-TW" altLang="en-US" sz="2000" dirty="0" err="1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1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D7F17B-CF72-112D-E621-390670BE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2" y="1674055"/>
            <a:ext cx="5857918" cy="55054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Group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EE309E-4AA0-FFA4-28DA-77F50A787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4"/>
          <a:stretch/>
        </p:blipFill>
        <p:spPr>
          <a:xfrm>
            <a:off x="3163976" y="2148840"/>
            <a:ext cx="10679892" cy="56235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490859-958F-0289-65E7-1F031A485A99}"/>
              </a:ext>
            </a:extLst>
          </p:cNvPr>
          <p:cNvSpPr/>
          <p:nvPr/>
        </p:nvSpPr>
        <p:spPr>
          <a:xfrm>
            <a:off x="640080" y="1674055"/>
            <a:ext cx="822960" cy="429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0CC61-1B9E-081B-7B8C-694497179E9A}"/>
              </a:ext>
            </a:extLst>
          </p:cNvPr>
          <p:cNvSpPr/>
          <p:nvPr/>
        </p:nvSpPr>
        <p:spPr>
          <a:xfrm>
            <a:off x="731520" y="2451695"/>
            <a:ext cx="2103120" cy="429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4D42114-9CFA-7AC8-477F-C2F270DBEC02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1433598" y="3230242"/>
            <a:ext cx="2079860" cy="138089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829ECB-AF6C-D403-732C-7224A70D4C7E}"/>
              </a:ext>
            </a:extLst>
          </p:cNvPr>
          <p:cNvSpPr/>
          <p:nvPr/>
        </p:nvSpPr>
        <p:spPr>
          <a:xfrm>
            <a:off x="12527280" y="2606040"/>
            <a:ext cx="96012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ADEF23-DE89-D776-B03C-339C54F0DA1F}"/>
              </a:ext>
            </a:extLst>
          </p:cNvPr>
          <p:cNvSpPr/>
          <p:nvPr/>
        </p:nvSpPr>
        <p:spPr>
          <a:xfrm>
            <a:off x="3611880" y="3464166"/>
            <a:ext cx="10012680" cy="41965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EFE02B0-0DC4-77FB-2352-4053A2B4C65C}"/>
              </a:ext>
            </a:extLst>
          </p:cNvPr>
          <p:cNvSpPr txBox="1"/>
          <p:nvPr/>
        </p:nvSpPr>
        <p:spPr>
          <a:xfrm>
            <a:off x="8138160" y="3088736"/>
            <a:ext cx="132588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Group list</a:t>
            </a:r>
            <a:endParaRPr lang="zh-TW" altLang="en-US" sz="2000" dirty="0" err="1">
              <a:solidFill>
                <a:srgbClr val="C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2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Admin </a:t>
            </a:r>
            <a:r>
              <a:rPr kumimoji="1" lang="en-US" altLang="zh-TW" b="1" dirty="0" err="1">
                <a:solidFill>
                  <a:schemeClr val="bg2"/>
                </a:solidFill>
              </a:rPr>
              <a:t>Areae</a:t>
            </a:r>
            <a:r>
              <a:rPr kumimoji="1" lang="zh-TW" altLang="en-US" b="1" dirty="0">
                <a:solidFill>
                  <a:schemeClr val="bg2"/>
                </a:solidFill>
              </a:rPr>
              <a:t>管理介面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6205CF-3D98-297A-C06B-9C884108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7360"/>
            <a:ext cx="2828946" cy="27051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B7EEEE-1006-24B8-A29A-062CE73C8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07"/>
          <a:stretch/>
        </p:blipFill>
        <p:spPr>
          <a:xfrm>
            <a:off x="3566160" y="1975104"/>
            <a:ext cx="10241280" cy="574711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988D4-2316-F13F-3A2E-B63259F97156}"/>
              </a:ext>
            </a:extLst>
          </p:cNvPr>
          <p:cNvSpPr/>
          <p:nvPr/>
        </p:nvSpPr>
        <p:spPr>
          <a:xfrm>
            <a:off x="960120" y="3977640"/>
            <a:ext cx="224028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07D580A-1046-7DB7-228D-4244068335C8}"/>
              </a:ext>
            </a:extLst>
          </p:cNvPr>
          <p:cNvCxnSpPr>
            <a:stCxn id="14" idx="2"/>
            <a:endCxn id="11" idx="1"/>
          </p:cNvCxnSpPr>
          <p:nvPr/>
        </p:nvCxnSpPr>
        <p:spPr>
          <a:xfrm rot="16200000" flipH="1">
            <a:off x="2570581" y="3853079"/>
            <a:ext cx="505259" cy="1485900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8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User</a:t>
            </a:r>
            <a:r>
              <a:rPr kumimoji="1" lang="zh-TW" altLang="en-US" sz="4400" dirty="0"/>
              <a:t>與權限控管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02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50283"/>
      </p:ext>
    </p:extLst>
  </p:cSld>
  <p:clrMapOvr>
    <a:masterClrMapping/>
  </p:clrMapOvr>
</p:sld>
</file>

<file path=ppt/theme/theme1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C2DC4C3D-4116-324C-93DD-50EA7A9FE2E7}"/>
    </a:ext>
  </a:extLst>
</a:theme>
</file>

<file path=ppt/theme/theme2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0F05EBE0-0E5B-104C-B08C-F11BEE385B8B}"/>
    </a:ext>
  </a:extLst>
</a:theme>
</file>

<file path=ppt/theme/theme3.xml><?xml version="1.0" encoding="utf-8"?>
<a:theme xmlns:a="http://schemas.openxmlformats.org/drawingml/2006/main" name="2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E64603A0-8DEA-8D4B-BD17-84A1E52E31A5}"/>
    </a:ext>
  </a:extLst>
</a:theme>
</file>

<file path=ppt/theme/theme4.xml><?xml version="1.0" encoding="utf-8"?>
<a:theme xmlns:a="http://schemas.openxmlformats.org/drawingml/2006/main" name="3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6572264D-83B6-994E-9AFD-452549590CB9}"/>
    </a:ext>
  </a:extLst>
</a:theme>
</file>

<file path=ppt/theme/theme5.xml><?xml version="1.0" encoding="utf-8"?>
<a:theme xmlns:a="http://schemas.openxmlformats.org/drawingml/2006/main" name="BBG-BODY-16x9">
  <a:themeElements>
    <a:clrScheme name="IB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" id="{624719F1-7F40-6B4E-B4B9-48009F3A6F39}" vid="{B733DBA8-70F3-2345-9889-CD747385AE98}"/>
    </a:ext>
  </a:extLst>
</a:theme>
</file>

<file path=ppt/theme/theme6.xml><?xml version="1.0" encoding="utf-8"?>
<a:theme xmlns:a="http://schemas.openxmlformats.org/drawingml/2006/main" name="4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49B38CC3-8439-F74B-9A51-12A37348BF89}"/>
    </a:ext>
  </a:extLst>
</a:theme>
</file>

<file path=ppt/theme/theme7.xml><?xml version="1.0" encoding="utf-8"?>
<a:theme xmlns:a="http://schemas.openxmlformats.org/drawingml/2006/main" name="3_IBM 2020 Master template (black background)">
  <a:themeElements>
    <a:clrScheme name="Custom 2 5">
      <a:dk1>
        <a:srgbClr val="565151"/>
      </a:dk1>
      <a:lt1>
        <a:srgbClr val="FFFFFF"/>
      </a:lt1>
      <a:dk2>
        <a:srgbClr val="000000"/>
      </a:dk2>
      <a:lt2>
        <a:srgbClr val="FFFFFF"/>
      </a:lt2>
      <a:accent1>
        <a:srgbClr val="004144"/>
      </a:accent1>
      <a:accent2>
        <a:srgbClr val="FDDC69"/>
      </a:accent2>
      <a:accent3>
        <a:srgbClr val="740937"/>
      </a:accent3>
      <a:accent4>
        <a:srgbClr val="BAE6FF"/>
      </a:accent4>
      <a:accent5>
        <a:srgbClr val="061727"/>
      </a:accent5>
      <a:accent6>
        <a:srgbClr val="2A0A18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210929_IBM_Consulting_2021_master_presentation_v2" id="{3C600A92-C7B1-9F47-9178-0F3FC2CF25B5}" vid="{5B058DC7-2676-8A4B-9B46-9CD7024C9688}"/>
    </a:ext>
  </a:extLst>
</a:theme>
</file>

<file path=ppt/theme/theme8.xml><?xml version="1.0" encoding="utf-8"?>
<a:theme xmlns:a="http://schemas.openxmlformats.org/drawingml/2006/main" name="1_BBG-BODY-16x9">
  <a:themeElements>
    <a:clrScheme name="IB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公版-05062022" id="{4C102D2D-77E6-C24A-9AC4-E5EDBD5055ED}" vid="{196187F4-D4A6-654F-9439-0C044F9974B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48860</TotalTime>
  <Words>1253</Words>
  <Application>Microsoft Office PowerPoint</Application>
  <PresentationFormat>自訂</PresentationFormat>
  <Paragraphs>289</Paragraphs>
  <Slides>44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44</vt:i4>
      </vt:variant>
    </vt:vector>
  </HeadingPairs>
  <TitlesOfParts>
    <vt:vector size="67" baseType="lpstr">
      <vt:lpstr>.AppleSystemUIFont</vt:lpstr>
      <vt:lpstr>Arial Regular</vt:lpstr>
      <vt:lpstr>IBM Plex Sans Regular</vt:lpstr>
      <vt:lpstr>LucidaGrande</vt:lpstr>
      <vt:lpstr>PingFang TC</vt:lpstr>
      <vt:lpstr>標準系統字體</vt:lpstr>
      <vt:lpstr>Arial</vt:lpstr>
      <vt:lpstr>Arial Black</vt:lpstr>
      <vt:lpstr>IBM Plex Sans</vt:lpstr>
      <vt:lpstr>Impact</vt:lpstr>
      <vt:lpstr>Lato</vt:lpstr>
      <vt:lpstr>Lato Black</vt:lpstr>
      <vt:lpstr>Lato Thin</vt:lpstr>
      <vt:lpstr>Roboto</vt:lpstr>
      <vt:lpstr>Wingdings</vt:lpstr>
      <vt:lpstr>3_Light Background</vt:lpstr>
      <vt:lpstr>1_COVERS</vt:lpstr>
      <vt:lpstr>2_COVERS</vt:lpstr>
      <vt:lpstr>3_COVERS</vt:lpstr>
      <vt:lpstr>BBG-BODY-16x9</vt:lpstr>
      <vt:lpstr>4_Light Background</vt:lpstr>
      <vt:lpstr>3_IBM 2020 Master template (black background)</vt:lpstr>
      <vt:lpstr>1_BBG-BODY-16x9</vt:lpstr>
      <vt:lpstr>IBM CICD SERVICE OFFERING  An introduction to Infrastructure &amp; Monitoring  service for Customs</vt:lpstr>
      <vt:lpstr>PowerPoint 簡報</vt:lpstr>
      <vt:lpstr>CICD 環境架構規劃設計與人員權責分工(final) </vt:lpstr>
      <vt:lpstr>網頁界面導覽</vt:lpstr>
      <vt:lpstr>首頁</vt:lpstr>
      <vt:lpstr>Project</vt:lpstr>
      <vt:lpstr>Group</vt:lpstr>
      <vt:lpstr>Admin Areae管理介面</vt:lpstr>
      <vt:lpstr>User與權限控管</vt:lpstr>
      <vt:lpstr>新增使用者(Admin)</vt:lpstr>
      <vt:lpstr>新增使用者(Admin)</vt:lpstr>
      <vt:lpstr>新增使用者(Admin) &gt;&gt; 修改密碼</vt:lpstr>
      <vt:lpstr>權限控管</vt:lpstr>
      <vt:lpstr>權限控管 &gt;&gt; Access Level and External User</vt:lpstr>
      <vt:lpstr>權限控管 &gt;&gt; Visibility Level</vt:lpstr>
      <vt:lpstr>權限控管 &gt;&gt; Member permission</vt:lpstr>
      <vt:lpstr>權限控管 &gt;&gt; Group (Member, Visibility)</vt:lpstr>
      <vt:lpstr>權限控管 &gt;&gt; dev gitlab 設定建議(研發處)</vt:lpstr>
      <vt:lpstr>權限控管 &gt;&gt; stage gitlab設定建議(服務處)</vt:lpstr>
      <vt:lpstr>建立專案與設定成員</vt:lpstr>
      <vt:lpstr>新增Group</vt:lpstr>
      <vt:lpstr>新增Group</vt:lpstr>
      <vt:lpstr>配置成員與權限</vt:lpstr>
      <vt:lpstr>配置成員與權限</vt:lpstr>
      <vt:lpstr>新增Project</vt:lpstr>
      <vt:lpstr>新增Project</vt:lpstr>
      <vt:lpstr>First commit</vt:lpstr>
      <vt:lpstr>Clone project</vt:lpstr>
      <vt:lpstr>Git Push 推Code</vt:lpstr>
      <vt:lpstr>Git Push 推Code</vt:lpstr>
      <vt:lpstr>Merge request</vt:lpstr>
      <vt:lpstr>申請 MR</vt:lpstr>
      <vt:lpstr>申請 MR</vt:lpstr>
      <vt:lpstr>申請 MR</vt:lpstr>
      <vt:lpstr>主管核准 MR</vt:lpstr>
      <vt:lpstr>主管核准 MR</vt:lpstr>
      <vt:lpstr>完成MR</vt:lpstr>
      <vt:lpstr>Tag 定義版號</vt:lpstr>
      <vt:lpstr>新增版本</vt:lpstr>
      <vt:lpstr>新增版本</vt:lpstr>
      <vt:lpstr>新增版本</vt:lpstr>
      <vt:lpstr>查看版本差異</vt:lpstr>
      <vt:lpstr>Compare</vt:lpstr>
      <vt:lpstr>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R Huei Wang</cp:lastModifiedBy>
  <cp:revision>995</cp:revision>
  <cp:lastPrinted>2022-08-03T03:48:24Z</cp:lastPrinted>
  <dcterms:created xsi:type="dcterms:W3CDTF">2017-10-15T17:28:19Z</dcterms:created>
  <dcterms:modified xsi:type="dcterms:W3CDTF">2023-12-21T16:20:13Z</dcterms:modified>
</cp:coreProperties>
</file>